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7" r:id="rId4"/>
    <p:sldId id="299" r:id="rId5"/>
    <p:sldId id="259" r:id="rId6"/>
    <p:sldId id="300" r:id="rId7"/>
    <p:sldId id="266" r:id="rId8"/>
    <p:sldId id="301" r:id="rId9"/>
    <p:sldId id="302" r:id="rId10"/>
    <p:sldId id="327" r:id="rId11"/>
    <p:sldId id="328" r:id="rId12"/>
    <p:sldId id="317" r:id="rId13"/>
    <p:sldId id="268" r:id="rId14"/>
    <p:sldId id="318" r:id="rId15"/>
    <p:sldId id="319" r:id="rId16"/>
    <p:sldId id="320" r:id="rId17"/>
    <p:sldId id="321" r:id="rId18"/>
    <p:sldId id="322" r:id="rId19"/>
    <p:sldId id="323" r:id="rId20"/>
    <p:sldId id="329" r:id="rId21"/>
    <p:sldId id="324" r:id="rId22"/>
    <p:sldId id="32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CA"/>
    <a:srgbClr val="FFB666"/>
    <a:srgbClr val="B7F3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8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组合 8"/>
          <p:cNvGrpSpPr/>
          <p:nvPr userDrawn="1"/>
        </p:nvGrpSpPr>
        <p:grpSpPr>
          <a:xfrm>
            <a:off x="0" y="0"/>
            <a:ext cx="12192000" cy="6844146"/>
            <a:chOff x="0" y="0"/>
            <a:chExt cx="12293600" cy="7078134"/>
          </a:xfrm>
        </p:grpSpPr>
        <p:sp>
          <p:nvSpPr>
            <p:cNvPr id="7" name="矩形 6"/>
            <p:cNvSpPr/>
            <p:nvPr userDrawn="1"/>
          </p:nvSpPr>
          <p:spPr>
            <a:xfrm>
              <a:off x="0" y="0"/>
              <a:ext cx="12293600" cy="3539067"/>
            </a:xfrm>
            <a:prstGeom prst="rect">
              <a:avLst/>
            </a:prstGeom>
            <a:solidFill>
              <a:srgbClr val="B7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539067"/>
              <a:ext cx="12293600" cy="3539067"/>
            </a:xfrm>
            <a:prstGeom prst="rect">
              <a:avLst/>
            </a:prstGeom>
            <a:solidFill>
              <a:srgbClr val="FFB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285750" y="194310"/>
            <a:ext cx="11658600" cy="6389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tags" Target="../tags/tag3.xml"/><Relationship Id="rId4" Type="http://schemas.openxmlformats.org/officeDocument/2006/relationships/image" Target="../media/image6.png"/><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6.png"/><Relationship Id="rId10"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tags" Target="../tags/tag5.xml"/><Relationship Id="rId2" Type="http://schemas.openxmlformats.org/officeDocument/2006/relationships/image" Target="../media/image5.png"/><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27125" y="462634"/>
            <a:ext cx="11241741" cy="5875901"/>
            <a:chOff x="0" y="0"/>
            <a:chExt cx="12293600" cy="7078134"/>
          </a:xfrm>
        </p:grpSpPr>
        <p:sp>
          <p:nvSpPr>
            <p:cNvPr id="27" name="矩形 26"/>
            <p:cNvSpPr/>
            <p:nvPr userDrawn="1"/>
          </p:nvSpPr>
          <p:spPr>
            <a:xfrm>
              <a:off x="0" y="0"/>
              <a:ext cx="12293600" cy="3539067"/>
            </a:xfrm>
            <a:prstGeom prst="rect">
              <a:avLst/>
            </a:prstGeom>
            <a:solidFill>
              <a:srgbClr val="B7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nvSpPr>
          <p:spPr>
            <a:xfrm>
              <a:off x="0" y="3539067"/>
              <a:ext cx="12293600" cy="3539067"/>
            </a:xfrm>
            <a:prstGeom prst="rect">
              <a:avLst/>
            </a:prstGeom>
            <a:solidFill>
              <a:srgbClr val="FFB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TextBox 1"/>
          <p:cNvSpPr txBox="1"/>
          <p:nvPr/>
        </p:nvSpPr>
        <p:spPr>
          <a:xfrm>
            <a:off x="756856" y="2016729"/>
            <a:ext cx="10314108" cy="1167130"/>
          </a:xfrm>
          <a:prstGeom prst="rect">
            <a:avLst/>
          </a:prstGeom>
          <a:noFill/>
        </p:spPr>
        <p:txBody>
          <a:bodyPr wrap="square" lIns="91413" tIns="45706" rIns="91413" bIns="45706"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zh-CN" altLang="en-US" sz="7000" b="1" dirty="0">
                <a:solidFill>
                  <a:srgbClr val="4F8D75"/>
                </a:solidFill>
                <a:latin typeface="微软雅黑" panose="020B0503020204020204" pitchFamily="34" charset="-122"/>
                <a:ea typeface="微软雅黑" panose="020B0503020204020204" pitchFamily="34" charset="-122"/>
              </a:rPr>
              <a:t>开源软件杯个人答辩</a:t>
            </a:r>
            <a:endParaRPr lang="zh-CN" altLang="en-US" sz="7000" b="1" dirty="0">
              <a:solidFill>
                <a:srgbClr val="4F8D75"/>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031007" y="3733028"/>
            <a:ext cx="3465196" cy="583566"/>
            <a:chOff x="4648735" y="4807091"/>
            <a:chExt cx="2588200" cy="435937"/>
          </a:xfrm>
        </p:grpSpPr>
        <p:grpSp>
          <p:nvGrpSpPr>
            <p:cNvPr id="32" name="组合 31"/>
            <p:cNvGrpSpPr/>
            <p:nvPr/>
          </p:nvGrpSpPr>
          <p:grpSpPr>
            <a:xfrm>
              <a:off x="4648735" y="4860219"/>
              <a:ext cx="276986" cy="303116"/>
              <a:chOff x="3714309" y="5201912"/>
              <a:chExt cx="531809" cy="581978"/>
            </a:xfrm>
          </p:grpSpPr>
          <p:sp>
            <p:nvSpPr>
              <p:cNvPr id="34" name="圆角矩形 2"/>
              <p:cNvSpPr/>
              <p:nvPr/>
            </p:nvSpPr>
            <p:spPr>
              <a:xfrm>
                <a:off x="3714309" y="5252003"/>
                <a:ext cx="531780" cy="531780"/>
              </a:xfrm>
              <a:prstGeom prst="ellipse">
                <a:avLst/>
              </a:prstGeom>
              <a:solidFill>
                <a:schemeClr val="bg1"/>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a:ln>
                    <a:noFill/>
                  </a:ln>
                  <a:solidFill>
                    <a:srgbClr val="4F8D75"/>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5" name="student-graduation-cap-shape_52041"/>
              <p:cNvSpPr>
                <a:spLocks noChangeAspect="1"/>
              </p:cNvSpPr>
              <p:nvPr/>
            </p:nvSpPr>
            <p:spPr bwMode="auto">
              <a:xfrm>
                <a:off x="3764395" y="5201912"/>
                <a:ext cx="481723" cy="581978"/>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rgbClr val="467D70"/>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4F8D75"/>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grpSp>
        <p:sp>
          <p:nvSpPr>
            <p:cNvPr id="33" name="文本框 22"/>
            <p:cNvSpPr txBox="1"/>
            <p:nvPr/>
          </p:nvSpPr>
          <p:spPr>
            <a:xfrm>
              <a:off x="4925721" y="4807091"/>
              <a:ext cx="2311214" cy="43593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srgbClr val="4F8D75"/>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汇报人：邓姗</a:t>
              </a:r>
              <a:endParaRPr kumimoji="0" lang="zh-CN" altLang="en-US" sz="3200" b="1" i="0" u="none" strike="noStrike" kern="1200" cap="none" spc="0" normalizeH="0" baseline="0" noProof="0" dirty="0">
                <a:ln>
                  <a:noFill/>
                </a:ln>
                <a:solidFill>
                  <a:srgbClr val="4F8D75"/>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grpSp>
      <p:pic>
        <p:nvPicPr>
          <p:cNvPr id="41" name="图片 4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65295" y="-336123"/>
            <a:ext cx="3631503" cy="2421001"/>
          </a:xfrm>
          <a:prstGeom prst="rect">
            <a:avLst/>
          </a:prstGeom>
        </p:spPr>
      </p:pic>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3480" y="3459480"/>
            <a:ext cx="3398520" cy="339852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2" name="文本框 1"/>
          <p:cNvSpPr txBox="1"/>
          <p:nvPr/>
        </p:nvSpPr>
        <p:spPr>
          <a:xfrm>
            <a:off x="2437765" y="332740"/>
            <a:ext cx="3733165"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用例图</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5" name="文本框 4"/>
          <p:cNvSpPr txBox="1"/>
          <p:nvPr/>
        </p:nvSpPr>
        <p:spPr>
          <a:xfrm>
            <a:off x="4789805" y="486410"/>
            <a:ext cx="4024630" cy="368300"/>
          </a:xfrm>
          <a:prstGeom prst="rect">
            <a:avLst/>
          </a:prstGeom>
          <a:noFill/>
        </p:spPr>
        <p:txBody>
          <a:bodyPr wrap="square" rtlCol="0">
            <a:spAutoFit/>
          </a:bodyPr>
          <a:p>
            <a:r>
              <a:rPr lang="zh-CN" altLang="en-US"/>
              <a:t>网站后台管理用例图</a:t>
            </a:r>
            <a:endParaRPr lang="zh-CN" altLang="en-US"/>
          </a:p>
        </p:txBody>
      </p:sp>
      <p:pic>
        <p:nvPicPr>
          <p:cNvPr id="3" name="图片 2" descr="1w"/>
          <p:cNvPicPr>
            <a:picLocks noChangeAspect="1"/>
          </p:cNvPicPr>
          <p:nvPr/>
        </p:nvPicPr>
        <p:blipFill>
          <a:blip r:embed="rId3"/>
          <a:stretch>
            <a:fillRect/>
          </a:stretch>
        </p:blipFill>
        <p:spPr>
          <a:xfrm>
            <a:off x="1066800" y="970280"/>
            <a:ext cx="8980170" cy="558736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3" name="文本框 1"/>
          <p:cNvSpPr txBox="1"/>
          <p:nvPr/>
        </p:nvSpPr>
        <p:spPr>
          <a:xfrm>
            <a:off x="933450" y="1377315"/>
            <a:ext cx="10055225" cy="43014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a:t>
            </a:r>
            <a:r>
              <a:rPr sz="2000" b="1" dirty="0">
                <a:solidFill>
                  <a:schemeClr val="tx1">
                    <a:lumMod val="50000"/>
                    <a:lumOff val="50000"/>
                  </a:schemeClr>
                </a:solidFill>
                <a:latin typeface="微软雅黑" panose="020B0503020204020204" pitchFamily="34" charset="-122"/>
                <a:ea typeface="微软雅黑" panose="020B0503020204020204" pitchFamily="34" charset="-122"/>
              </a:rPr>
              <a:t>根据系统的分析讨论和对当前软件体系架构发展趋势的探讨，我们本次</a:t>
            </a:r>
            <a:r>
              <a:rPr lang="zh-CN" sz="2000" b="1" dirty="0">
                <a:solidFill>
                  <a:schemeClr val="tx1">
                    <a:lumMod val="50000"/>
                    <a:lumOff val="50000"/>
                  </a:schemeClr>
                </a:solidFill>
                <a:latin typeface="微软雅黑" panose="020B0503020204020204" pitchFamily="34" charset="-122"/>
                <a:ea typeface="微软雅黑" panose="020B0503020204020204" pitchFamily="34" charset="-122"/>
              </a:rPr>
              <a:t>的启航在线学习平台</a:t>
            </a:r>
            <a:r>
              <a:rPr sz="2000" b="1" dirty="0">
                <a:solidFill>
                  <a:schemeClr val="tx1">
                    <a:lumMod val="50000"/>
                    <a:lumOff val="50000"/>
                  </a:schemeClr>
                </a:solidFill>
                <a:latin typeface="微软雅黑" panose="020B0503020204020204" pitchFamily="34" charset="-122"/>
                <a:ea typeface="微软雅黑" panose="020B0503020204020204" pitchFamily="34" charset="-122"/>
              </a:rPr>
              <a:t>采用Browser/Server（简称“B/S”，即浏览器/服务器体系）的体系架构进行设计，</a:t>
            </a:r>
            <a:r>
              <a:rPr lang="zh-CN" sz="2000" b="1" dirty="0">
                <a:solidFill>
                  <a:schemeClr val="tx1">
                    <a:lumMod val="50000"/>
                    <a:lumOff val="50000"/>
                  </a:schemeClr>
                </a:solidFill>
                <a:latin typeface="微软雅黑" panose="020B0503020204020204" pitchFamily="34" charset="-122"/>
                <a:ea typeface="微软雅黑" panose="020B0503020204020204" pitchFamily="34" charset="-122"/>
              </a:rPr>
              <a:t>我负责的这两个部分也不例外。总的来说是</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基于</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MVC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模式来进行设计，我们选用的是</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ThinkPHP</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框架。</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分为了业务逻辑层（也就是</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Controller</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，里面有学生用户个人中心基本功能的实现方法，以及控制相应页面的显示）</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用户个人中心界面（也就是</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V</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iew</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，里面是学生用户浏览器端显示的界面）</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还有就是数据，为了方便学生登录，需要在数据库中创建相应的学生用户信息表，写一个</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Model</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，来控制学生用户的登录</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网站后台管理也是如此，采用</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MVC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模式来进行设计</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1"/>
          <p:cNvSpPr txBox="1"/>
          <p:nvPr/>
        </p:nvSpPr>
        <p:spPr>
          <a:xfrm>
            <a:off x="1441450" y="583565"/>
            <a:ext cx="8976995"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学生要选课，退课，收藏程，为了方便查询和显示相应的信息，对应的创建了选课表和收藏表，记录相关信息，以下是我负责的部分需要使用到的数据表（后台管理也在）</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5" name="图片 4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46" name="图片 45"/>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pic>
        <p:nvPicPr>
          <p:cNvPr id="23" name="图片 22" descr="1"/>
          <p:cNvPicPr>
            <a:picLocks noChangeAspect="1"/>
          </p:cNvPicPr>
          <p:nvPr>
            <p:custDataLst>
              <p:tags r:id="rId5"/>
            </p:custDataLst>
          </p:nvPr>
        </p:nvPicPr>
        <p:blipFill>
          <a:blip r:embed="rId6"/>
          <a:stretch>
            <a:fillRect/>
          </a:stretch>
        </p:blipFill>
        <p:spPr>
          <a:xfrm>
            <a:off x="1508760" y="1910715"/>
            <a:ext cx="7771130" cy="436308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2" name="文本框 1"/>
          <p:cNvSpPr txBox="1"/>
          <p:nvPr/>
        </p:nvSpPr>
        <p:spPr>
          <a:xfrm>
            <a:off x="2092960" y="850265"/>
            <a:ext cx="337693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学生端登录注册</a:t>
            </a:r>
            <a:endParaRPr lang="zh-CN" altLang="en-US" sz="2800">
              <a:solidFill>
                <a:schemeClr val="accent1"/>
              </a:solidFill>
              <a:effectLst>
                <a:outerShdw blurRad="38100" dist="25400" dir="5400000" algn="ctr" rotWithShape="0">
                  <a:srgbClr val="6E747A">
                    <a:alpha val="43000"/>
                  </a:srgbClr>
                </a:outerShdw>
              </a:effectLst>
            </a:endParaRPr>
          </a:p>
        </p:txBody>
      </p:sp>
      <p:pic>
        <p:nvPicPr>
          <p:cNvPr id="4" name="图片 3" descr="1"/>
          <p:cNvPicPr>
            <a:picLocks noChangeAspect="1"/>
          </p:cNvPicPr>
          <p:nvPr/>
        </p:nvPicPr>
        <p:blipFill>
          <a:blip r:embed="rId3"/>
          <a:stretch>
            <a:fillRect/>
          </a:stretch>
        </p:blipFill>
        <p:spPr>
          <a:xfrm>
            <a:off x="322580" y="3018155"/>
            <a:ext cx="5570220" cy="2865120"/>
          </a:xfrm>
          <a:prstGeom prst="rect">
            <a:avLst/>
          </a:prstGeom>
        </p:spPr>
      </p:pic>
      <p:pic>
        <p:nvPicPr>
          <p:cNvPr id="6" name="图片 5" descr="2"/>
          <p:cNvPicPr>
            <a:picLocks noChangeAspect="1"/>
          </p:cNvPicPr>
          <p:nvPr/>
        </p:nvPicPr>
        <p:blipFill>
          <a:blip r:embed="rId4"/>
          <a:stretch>
            <a:fillRect/>
          </a:stretch>
        </p:blipFill>
        <p:spPr>
          <a:xfrm>
            <a:off x="5892800" y="471170"/>
            <a:ext cx="5992495" cy="5201285"/>
          </a:xfrm>
          <a:prstGeom prst="rect">
            <a:avLst/>
          </a:prstGeom>
        </p:spPr>
      </p:pic>
      <p:sp>
        <p:nvSpPr>
          <p:cNvPr id="9" name="文本框 8"/>
          <p:cNvSpPr txBox="1"/>
          <p:nvPr/>
        </p:nvSpPr>
        <p:spPr>
          <a:xfrm>
            <a:off x="1569720" y="1597025"/>
            <a:ext cx="3570605" cy="368300"/>
          </a:xfrm>
          <a:prstGeom prst="rect">
            <a:avLst/>
          </a:prstGeom>
          <a:noFill/>
        </p:spPr>
        <p:txBody>
          <a:bodyPr wrap="square" rtlCol="0">
            <a:spAutoFit/>
          </a:bodyPr>
          <a:p>
            <a:r>
              <a:rPr lang="zh-CN" altLang="en-US"/>
              <a:t>相应的</a:t>
            </a:r>
            <a:r>
              <a:rPr lang="en-US" altLang="zh-CN"/>
              <a:t>Controller</a:t>
            </a:r>
            <a:r>
              <a:rPr lang="zh-CN" altLang="en-US"/>
              <a:t>和</a:t>
            </a:r>
            <a:r>
              <a:rPr lang="en-US" altLang="zh-CN"/>
              <a:t>M</a:t>
            </a:r>
            <a:r>
              <a:rPr lang="en-US" altLang="zh-CN"/>
              <a:t>odel</a:t>
            </a:r>
            <a:endParaRPr lang="en-US" altLang="zh-C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2" name="文本框 1"/>
          <p:cNvSpPr txBox="1"/>
          <p:nvPr/>
        </p:nvSpPr>
        <p:spPr>
          <a:xfrm>
            <a:off x="1198245" y="850265"/>
            <a:ext cx="426085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学生端个人中心模块</a:t>
            </a:r>
            <a:endParaRPr lang="en-US" altLang="zh-CN" sz="2800">
              <a:solidFill>
                <a:schemeClr val="accent1"/>
              </a:solidFill>
              <a:effectLst>
                <a:outerShdw blurRad="38100" dist="25400" dir="5400000" algn="ctr" rotWithShape="0">
                  <a:srgbClr val="6E747A">
                    <a:alpha val="43000"/>
                  </a:srgbClr>
                </a:outerShdw>
              </a:effectLst>
            </a:endParaRPr>
          </a:p>
        </p:txBody>
      </p:sp>
      <p:pic>
        <p:nvPicPr>
          <p:cNvPr id="3" name="图片 2" descr="12"/>
          <p:cNvPicPr>
            <a:picLocks noChangeAspect="1"/>
          </p:cNvPicPr>
          <p:nvPr/>
        </p:nvPicPr>
        <p:blipFill>
          <a:blip r:embed="rId3"/>
          <a:stretch>
            <a:fillRect/>
          </a:stretch>
        </p:blipFill>
        <p:spPr>
          <a:xfrm>
            <a:off x="689610" y="1497330"/>
            <a:ext cx="7933055" cy="5013325"/>
          </a:xfrm>
          <a:prstGeom prst="rect">
            <a:avLst/>
          </a:prstGeom>
        </p:spPr>
      </p:pic>
      <p:sp>
        <p:nvSpPr>
          <p:cNvPr id="5" name="文本框 4"/>
          <p:cNvSpPr txBox="1"/>
          <p:nvPr/>
        </p:nvSpPr>
        <p:spPr>
          <a:xfrm>
            <a:off x="5475605" y="1035685"/>
            <a:ext cx="4444365" cy="368300"/>
          </a:xfrm>
          <a:prstGeom prst="rect">
            <a:avLst/>
          </a:prstGeom>
          <a:noFill/>
        </p:spPr>
        <p:txBody>
          <a:bodyPr wrap="square" rtlCol="0">
            <a:spAutoFit/>
          </a:bodyPr>
          <a:p>
            <a:r>
              <a:rPr lang="zh-CN" altLang="en-US"/>
              <a:t>个人中心控制器，里面有各个功能的方法</a:t>
            </a:r>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2" name="文本框 1"/>
          <p:cNvSpPr txBox="1"/>
          <p:nvPr/>
        </p:nvSpPr>
        <p:spPr>
          <a:xfrm>
            <a:off x="1198245" y="850265"/>
            <a:ext cx="426085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网站后台管理</a:t>
            </a:r>
            <a:endParaRPr lang="en-US" altLang="zh-CN" sz="2800">
              <a:solidFill>
                <a:schemeClr val="accent1"/>
              </a:solidFill>
              <a:effectLst>
                <a:outerShdw blurRad="38100" dist="25400" dir="5400000" algn="ctr" rotWithShape="0">
                  <a:srgbClr val="6E747A">
                    <a:alpha val="43000"/>
                  </a:srgbClr>
                </a:outerShdw>
              </a:effectLst>
            </a:endParaRPr>
          </a:p>
        </p:txBody>
      </p:sp>
      <p:pic>
        <p:nvPicPr>
          <p:cNvPr id="4" name="图片 3" descr="1"/>
          <p:cNvPicPr>
            <a:picLocks noChangeAspect="1"/>
          </p:cNvPicPr>
          <p:nvPr/>
        </p:nvPicPr>
        <p:blipFill>
          <a:blip r:embed="rId3"/>
          <a:stretch>
            <a:fillRect/>
          </a:stretch>
        </p:blipFill>
        <p:spPr>
          <a:xfrm>
            <a:off x="613410" y="1711960"/>
            <a:ext cx="10058400" cy="4577715"/>
          </a:xfrm>
          <a:prstGeom prst="rect">
            <a:avLst/>
          </a:prstGeom>
        </p:spPr>
      </p:pic>
      <p:sp>
        <p:nvSpPr>
          <p:cNvPr id="6" name="文本框 5"/>
          <p:cNvSpPr txBox="1"/>
          <p:nvPr/>
        </p:nvSpPr>
        <p:spPr>
          <a:xfrm>
            <a:off x="3975735" y="571500"/>
            <a:ext cx="7282815" cy="922020"/>
          </a:xfrm>
          <a:prstGeom prst="rect">
            <a:avLst/>
          </a:prstGeom>
          <a:noFill/>
        </p:spPr>
        <p:txBody>
          <a:bodyPr wrap="square" rtlCol="0">
            <a:spAutoFit/>
          </a:bodyPr>
          <a:p>
            <a:r>
              <a:rPr lang="zh-CN" altLang="en-US"/>
              <a:t>左边部分是后台管理的文件目录，包括后台的所有控制器（</a:t>
            </a:r>
            <a:r>
              <a:rPr lang="en-US" altLang="zh-CN"/>
              <a:t>Controller</a:t>
            </a:r>
            <a:r>
              <a:rPr lang="zh-CN" altLang="en-US"/>
              <a:t>）和视图界面（</a:t>
            </a:r>
            <a:r>
              <a:rPr lang="en-US" altLang="zh-CN"/>
              <a:t>View</a:t>
            </a:r>
            <a:r>
              <a:rPr lang="zh-CN" altLang="en-US"/>
              <a:t>）；每个</a:t>
            </a:r>
            <a:r>
              <a:rPr lang="en-US" altLang="zh-CN"/>
              <a:t>Controller</a:t>
            </a:r>
            <a:r>
              <a:rPr lang="zh-CN" altLang="en-US"/>
              <a:t>对应着相应的</a:t>
            </a:r>
            <a:r>
              <a:rPr lang="en-US" altLang="zh-CN"/>
              <a:t>View</a:t>
            </a:r>
            <a:r>
              <a:rPr lang="zh-CN" altLang="en-US"/>
              <a:t>，封装了相应功能的方法</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2" name="文本框 1"/>
          <p:cNvSpPr txBox="1"/>
          <p:nvPr/>
        </p:nvSpPr>
        <p:spPr>
          <a:xfrm>
            <a:off x="3399155" y="246380"/>
            <a:ext cx="426085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最终实现效果</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1888490" y="852170"/>
            <a:ext cx="7282815" cy="368300"/>
          </a:xfrm>
          <a:prstGeom prst="rect">
            <a:avLst/>
          </a:prstGeom>
          <a:noFill/>
        </p:spPr>
        <p:txBody>
          <a:bodyPr wrap="square" rtlCol="0">
            <a:spAutoFit/>
          </a:bodyPr>
          <a:p>
            <a:r>
              <a:rPr lang="zh-CN" altLang="en-US"/>
              <a:t>学生登录注册界面</a:t>
            </a:r>
            <a:endParaRPr lang="zh-CN" altLang="en-US"/>
          </a:p>
        </p:txBody>
      </p:sp>
      <p:pic>
        <p:nvPicPr>
          <p:cNvPr id="3" name="图片 2" descr="3"/>
          <p:cNvPicPr>
            <a:picLocks noChangeAspect="1"/>
          </p:cNvPicPr>
          <p:nvPr/>
        </p:nvPicPr>
        <p:blipFill>
          <a:blip r:embed="rId3"/>
          <a:stretch>
            <a:fillRect/>
          </a:stretch>
        </p:blipFill>
        <p:spPr>
          <a:xfrm>
            <a:off x="182245" y="3212465"/>
            <a:ext cx="4728845" cy="3429000"/>
          </a:xfrm>
          <a:prstGeom prst="rect">
            <a:avLst/>
          </a:prstGeom>
        </p:spPr>
      </p:pic>
      <p:pic>
        <p:nvPicPr>
          <p:cNvPr id="5" name="图片 4" descr="4"/>
          <p:cNvPicPr>
            <a:picLocks noChangeAspect="1"/>
          </p:cNvPicPr>
          <p:nvPr/>
        </p:nvPicPr>
        <p:blipFill>
          <a:blip r:embed="rId4"/>
          <a:stretch>
            <a:fillRect/>
          </a:stretch>
        </p:blipFill>
        <p:spPr>
          <a:xfrm>
            <a:off x="4424045" y="768350"/>
            <a:ext cx="7273290" cy="422719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2" name="文本框 1"/>
          <p:cNvSpPr txBox="1"/>
          <p:nvPr/>
        </p:nvSpPr>
        <p:spPr>
          <a:xfrm>
            <a:off x="3399155" y="246380"/>
            <a:ext cx="426085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最终实现效果</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5654040" y="400050"/>
            <a:ext cx="7282815" cy="368300"/>
          </a:xfrm>
          <a:prstGeom prst="rect">
            <a:avLst/>
          </a:prstGeom>
          <a:noFill/>
        </p:spPr>
        <p:txBody>
          <a:bodyPr wrap="square" rtlCol="0">
            <a:spAutoFit/>
          </a:bodyPr>
          <a:p>
            <a:r>
              <a:rPr lang="zh-CN" altLang="en-US"/>
              <a:t>学生个人中心界面</a:t>
            </a:r>
            <a:endParaRPr lang="zh-CN" altLang="en-US"/>
          </a:p>
        </p:txBody>
      </p:sp>
      <p:pic>
        <p:nvPicPr>
          <p:cNvPr id="4" name="图片 3" descr="5"/>
          <p:cNvPicPr>
            <a:picLocks noChangeAspect="1"/>
          </p:cNvPicPr>
          <p:nvPr/>
        </p:nvPicPr>
        <p:blipFill>
          <a:blip r:embed="rId3"/>
          <a:stretch>
            <a:fillRect/>
          </a:stretch>
        </p:blipFill>
        <p:spPr>
          <a:xfrm>
            <a:off x="478155" y="1350010"/>
            <a:ext cx="3891915" cy="4994910"/>
          </a:xfrm>
          <a:prstGeom prst="rect">
            <a:avLst/>
          </a:prstGeom>
        </p:spPr>
      </p:pic>
      <p:sp>
        <p:nvSpPr>
          <p:cNvPr id="7" name="文本框 6"/>
          <p:cNvSpPr txBox="1"/>
          <p:nvPr/>
        </p:nvSpPr>
        <p:spPr>
          <a:xfrm>
            <a:off x="2044700" y="1100455"/>
            <a:ext cx="2140585" cy="368300"/>
          </a:xfrm>
          <a:prstGeom prst="rect">
            <a:avLst/>
          </a:prstGeom>
          <a:noFill/>
        </p:spPr>
        <p:txBody>
          <a:bodyPr wrap="square" rtlCol="0">
            <a:spAutoFit/>
          </a:bodyPr>
          <a:p>
            <a:r>
              <a:rPr lang="zh-CN" altLang="en-US"/>
              <a:t>由此进入我的中心</a:t>
            </a:r>
            <a:endParaRPr lang="zh-CN" altLang="en-US"/>
          </a:p>
        </p:txBody>
      </p:sp>
      <p:pic>
        <p:nvPicPr>
          <p:cNvPr id="9" name="图片 8" descr="6"/>
          <p:cNvPicPr>
            <a:picLocks noChangeAspect="1"/>
          </p:cNvPicPr>
          <p:nvPr/>
        </p:nvPicPr>
        <p:blipFill>
          <a:blip r:embed="rId4"/>
          <a:stretch>
            <a:fillRect/>
          </a:stretch>
        </p:blipFill>
        <p:spPr>
          <a:xfrm>
            <a:off x="4184650" y="2273935"/>
            <a:ext cx="7555865" cy="3583940"/>
          </a:xfrm>
          <a:prstGeom prst="rect">
            <a:avLst/>
          </a:prstGeom>
        </p:spPr>
      </p:pic>
      <p:sp>
        <p:nvSpPr>
          <p:cNvPr id="10" name="文本框 9"/>
          <p:cNvSpPr txBox="1"/>
          <p:nvPr/>
        </p:nvSpPr>
        <p:spPr>
          <a:xfrm>
            <a:off x="6209030" y="768350"/>
            <a:ext cx="4467225" cy="1198880"/>
          </a:xfrm>
          <a:prstGeom prst="rect">
            <a:avLst/>
          </a:prstGeom>
          <a:noFill/>
        </p:spPr>
        <p:txBody>
          <a:bodyPr wrap="square" rtlCol="0">
            <a:spAutoFit/>
          </a:bodyPr>
          <a:p>
            <a:r>
              <a:rPr lang="zh-CN" altLang="en-US"/>
              <a:t>个人中心页面模块；我负责写相应的</a:t>
            </a:r>
            <a:r>
              <a:rPr lang="en-US" altLang="zh-CN"/>
              <a:t>Controller</a:t>
            </a:r>
            <a:r>
              <a:rPr lang="zh-CN" altLang="en-US"/>
              <a:t>，以及将获取的数据在</a:t>
            </a:r>
            <a:r>
              <a:rPr lang="en-US" altLang="zh-CN"/>
              <a:t>html</a:t>
            </a:r>
            <a:r>
              <a:rPr lang="zh-CN" altLang="en-US"/>
              <a:t>显示出来；</a:t>
            </a:r>
            <a:r>
              <a:rPr lang="en-US" altLang="zh-CN"/>
              <a:t>html</a:t>
            </a:r>
            <a:r>
              <a:rPr lang="zh-CN" altLang="en-US"/>
              <a:t>，</a:t>
            </a:r>
            <a:r>
              <a:rPr lang="en-US" altLang="zh-CN"/>
              <a:t>js</a:t>
            </a:r>
            <a:r>
              <a:rPr lang="zh-CN" altLang="en-US"/>
              <a:t>，以及</a:t>
            </a:r>
            <a:r>
              <a:rPr lang="en-US" altLang="zh-CN"/>
              <a:t>css</a:t>
            </a:r>
            <a:r>
              <a:rPr lang="zh-CN" altLang="en-US"/>
              <a:t>的设计主要是由我们组另一个成员来完成</a:t>
            </a:r>
            <a:endParaRPr lang="zh-CN" altLang="en-US"/>
          </a:p>
        </p:txBody>
      </p:sp>
      <p:pic>
        <p:nvPicPr>
          <p:cNvPr id="12" name="图片 11" descr="7"/>
          <p:cNvPicPr>
            <a:picLocks noChangeAspect="1"/>
          </p:cNvPicPr>
          <p:nvPr/>
        </p:nvPicPr>
        <p:blipFill>
          <a:blip r:embed="rId5"/>
          <a:stretch>
            <a:fillRect/>
          </a:stretch>
        </p:blipFill>
        <p:spPr>
          <a:xfrm>
            <a:off x="1066800" y="2273935"/>
            <a:ext cx="10058400" cy="4374515"/>
          </a:xfrm>
          <a:prstGeom prst="rect">
            <a:avLst/>
          </a:prstGeom>
        </p:spPr>
      </p:pic>
      <p:pic>
        <p:nvPicPr>
          <p:cNvPr id="13" name="图片 12" descr="8"/>
          <p:cNvPicPr>
            <a:picLocks noChangeAspect="1"/>
          </p:cNvPicPr>
          <p:nvPr/>
        </p:nvPicPr>
        <p:blipFill>
          <a:blip r:embed="rId6"/>
          <a:stretch>
            <a:fillRect/>
          </a:stretch>
        </p:blipFill>
        <p:spPr>
          <a:xfrm>
            <a:off x="1293495" y="2392680"/>
            <a:ext cx="8472805" cy="3952240"/>
          </a:xfrm>
          <a:prstGeom prst="rect">
            <a:avLst/>
          </a:prstGeom>
        </p:spPr>
      </p:pic>
      <p:pic>
        <p:nvPicPr>
          <p:cNvPr id="14" name="图片 13" descr="9"/>
          <p:cNvPicPr>
            <a:picLocks noChangeAspect="1"/>
          </p:cNvPicPr>
          <p:nvPr/>
        </p:nvPicPr>
        <p:blipFill>
          <a:blip r:embed="rId7"/>
          <a:stretch>
            <a:fillRect/>
          </a:stretch>
        </p:blipFill>
        <p:spPr>
          <a:xfrm>
            <a:off x="2974975" y="3424555"/>
            <a:ext cx="5782945" cy="4632325"/>
          </a:xfrm>
          <a:prstGeom prst="rect">
            <a:avLst/>
          </a:prstGeom>
        </p:spPr>
      </p:pic>
      <p:pic>
        <p:nvPicPr>
          <p:cNvPr id="15" name="图片 14" descr="10"/>
          <p:cNvPicPr>
            <a:picLocks noChangeAspect="1"/>
          </p:cNvPicPr>
          <p:nvPr/>
        </p:nvPicPr>
        <p:blipFill>
          <a:blip r:embed="rId8"/>
          <a:stretch>
            <a:fillRect/>
          </a:stretch>
        </p:blipFill>
        <p:spPr>
          <a:xfrm>
            <a:off x="501015" y="6216650"/>
            <a:ext cx="10058400" cy="4192270"/>
          </a:xfrm>
          <a:prstGeom prst="rect">
            <a:avLst/>
          </a:prstGeom>
        </p:spPr>
      </p:pic>
      <p:pic>
        <p:nvPicPr>
          <p:cNvPr id="16" name="图片 15" descr="11"/>
          <p:cNvPicPr>
            <a:picLocks noChangeAspect="1"/>
          </p:cNvPicPr>
          <p:nvPr/>
        </p:nvPicPr>
        <p:blipFill>
          <a:blip r:embed="rId9"/>
          <a:stretch>
            <a:fillRect/>
          </a:stretch>
        </p:blipFill>
        <p:spPr>
          <a:xfrm>
            <a:off x="1293495" y="5857875"/>
            <a:ext cx="10058400" cy="4274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heel(1)">
                                      <p:cBhvr>
                                        <p:cTn id="28" dur="20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2" name="文本框 1"/>
          <p:cNvSpPr txBox="1"/>
          <p:nvPr/>
        </p:nvSpPr>
        <p:spPr>
          <a:xfrm>
            <a:off x="3399155" y="246380"/>
            <a:ext cx="4260850"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最终实现效果</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6042025" y="400050"/>
            <a:ext cx="4391025" cy="368300"/>
          </a:xfrm>
          <a:prstGeom prst="rect">
            <a:avLst/>
          </a:prstGeom>
          <a:noFill/>
        </p:spPr>
        <p:txBody>
          <a:bodyPr wrap="square" rtlCol="0">
            <a:spAutoFit/>
          </a:bodyPr>
          <a:p>
            <a:r>
              <a:rPr lang="zh-CN" altLang="en-US"/>
              <a:t>后台管理</a:t>
            </a:r>
            <a:endParaRPr lang="zh-CN" altLang="en-US"/>
          </a:p>
        </p:txBody>
      </p:sp>
      <p:pic>
        <p:nvPicPr>
          <p:cNvPr id="7" name="图片 6" descr="QQ截图20200630211146"/>
          <p:cNvPicPr>
            <a:picLocks noChangeAspect="1"/>
          </p:cNvPicPr>
          <p:nvPr/>
        </p:nvPicPr>
        <p:blipFill>
          <a:blip r:embed="rId3"/>
          <a:stretch>
            <a:fillRect/>
          </a:stretch>
        </p:blipFill>
        <p:spPr>
          <a:xfrm>
            <a:off x="570865" y="1211580"/>
            <a:ext cx="10058400" cy="5017770"/>
          </a:xfrm>
          <a:prstGeom prst="rect">
            <a:avLst/>
          </a:prstGeom>
        </p:spPr>
      </p:pic>
      <p:pic>
        <p:nvPicPr>
          <p:cNvPr id="8" name="图片 7" descr="QQ截图20200630211242"/>
          <p:cNvPicPr>
            <a:picLocks noChangeAspect="1"/>
          </p:cNvPicPr>
          <p:nvPr/>
        </p:nvPicPr>
        <p:blipFill>
          <a:blip r:embed="rId4"/>
          <a:stretch>
            <a:fillRect/>
          </a:stretch>
        </p:blipFill>
        <p:spPr>
          <a:xfrm>
            <a:off x="1066800" y="1720850"/>
            <a:ext cx="8268335" cy="4360545"/>
          </a:xfrm>
          <a:prstGeom prst="rect">
            <a:avLst/>
          </a:prstGeom>
        </p:spPr>
      </p:pic>
      <p:pic>
        <p:nvPicPr>
          <p:cNvPr id="9" name="图片 8" descr="QQ截图20200630211316"/>
          <p:cNvPicPr>
            <a:picLocks noChangeAspect="1"/>
          </p:cNvPicPr>
          <p:nvPr/>
        </p:nvPicPr>
        <p:blipFill>
          <a:blip r:embed="rId5"/>
          <a:stretch>
            <a:fillRect/>
          </a:stretch>
        </p:blipFill>
        <p:spPr>
          <a:xfrm>
            <a:off x="1469390" y="1531620"/>
            <a:ext cx="8119745" cy="3795395"/>
          </a:xfrm>
          <a:prstGeom prst="rect">
            <a:avLst/>
          </a:prstGeom>
        </p:spPr>
      </p:pic>
      <p:pic>
        <p:nvPicPr>
          <p:cNvPr id="10" name="图片 9" descr="QQ截图20200630211400"/>
          <p:cNvPicPr>
            <a:picLocks noChangeAspect="1"/>
          </p:cNvPicPr>
          <p:nvPr/>
        </p:nvPicPr>
        <p:blipFill>
          <a:blip r:embed="rId6"/>
          <a:stretch>
            <a:fillRect/>
          </a:stretch>
        </p:blipFill>
        <p:spPr>
          <a:xfrm>
            <a:off x="1066800" y="1570355"/>
            <a:ext cx="8522970" cy="4533900"/>
          </a:xfrm>
          <a:prstGeom prst="rect">
            <a:avLst/>
          </a:prstGeom>
        </p:spPr>
      </p:pic>
      <p:pic>
        <p:nvPicPr>
          <p:cNvPr id="11" name="图片 10" descr="QQ截图20200630211447"/>
          <p:cNvPicPr>
            <a:picLocks noChangeAspect="1"/>
          </p:cNvPicPr>
          <p:nvPr/>
        </p:nvPicPr>
        <p:blipFill>
          <a:blip r:embed="rId7"/>
          <a:stretch>
            <a:fillRect/>
          </a:stretch>
        </p:blipFill>
        <p:spPr>
          <a:xfrm>
            <a:off x="1066800" y="912495"/>
            <a:ext cx="10058400" cy="5033010"/>
          </a:xfrm>
          <a:prstGeom prst="rect">
            <a:avLst/>
          </a:prstGeom>
        </p:spPr>
      </p:pic>
      <p:pic>
        <p:nvPicPr>
          <p:cNvPr id="12" name="图片 11" descr="QQ截图20200630211509"/>
          <p:cNvPicPr>
            <a:picLocks noChangeAspect="1"/>
          </p:cNvPicPr>
          <p:nvPr/>
        </p:nvPicPr>
        <p:blipFill>
          <a:blip r:embed="rId8"/>
          <a:stretch>
            <a:fillRect/>
          </a:stretch>
        </p:blipFill>
        <p:spPr>
          <a:xfrm>
            <a:off x="1066800" y="1212850"/>
            <a:ext cx="10058400" cy="4432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checkerboard(across)">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2" name="文本框 1"/>
          <p:cNvSpPr txBox="1"/>
          <p:nvPr/>
        </p:nvSpPr>
        <p:spPr>
          <a:xfrm>
            <a:off x="2491740" y="571500"/>
            <a:ext cx="3733165"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测试</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5" name="文本框 4"/>
          <p:cNvSpPr txBox="1"/>
          <p:nvPr/>
        </p:nvSpPr>
        <p:spPr>
          <a:xfrm>
            <a:off x="4681855" y="842645"/>
            <a:ext cx="4024630" cy="368300"/>
          </a:xfrm>
          <a:prstGeom prst="rect">
            <a:avLst/>
          </a:prstGeom>
          <a:noFill/>
        </p:spPr>
        <p:txBody>
          <a:bodyPr wrap="square" rtlCol="0">
            <a:spAutoFit/>
          </a:bodyPr>
          <a:p>
            <a:r>
              <a:rPr lang="zh-CN" altLang="en-US"/>
              <a:t>登录注册测试</a:t>
            </a:r>
            <a:endParaRPr lang="zh-CN" altLang="en-US"/>
          </a:p>
        </p:txBody>
      </p:sp>
      <p:pic>
        <p:nvPicPr>
          <p:cNvPr id="3" name="图片 2" descr="1"/>
          <p:cNvPicPr>
            <a:picLocks noChangeAspect="1"/>
          </p:cNvPicPr>
          <p:nvPr/>
        </p:nvPicPr>
        <p:blipFill>
          <a:blip r:embed="rId3"/>
          <a:stretch>
            <a:fillRect/>
          </a:stretch>
        </p:blipFill>
        <p:spPr>
          <a:xfrm>
            <a:off x="678180" y="1754505"/>
            <a:ext cx="10058400" cy="460057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475012" y="484664"/>
            <a:ext cx="11241741" cy="5875901"/>
            <a:chOff x="0" y="0"/>
            <a:chExt cx="12293600" cy="7078134"/>
          </a:xfrm>
        </p:grpSpPr>
        <p:sp>
          <p:nvSpPr>
            <p:cNvPr id="36" name="矩形 35"/>
            <p:cNvSpPr/>
            <p:nvPr userDrawn="1"/>
          </p:nvSpPr>
          <p:spPr>
            <a:xfrm>
              <a:off x="0" y="0"/>
              <a:ext cx="12293600" cy="3539067"/>
            </a:xfrm>
            <a:prstGeom prst="rect">
              <a:avLst/>
            </a:prstGeom>
            <a:solidFill>
              <a:srgbClr val="B7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userDrawn="1"/>
          </p:nvSpPr>
          <p:spPr>
            <a:xfrm>
              <a:off x="0" y="3539067"/>
              <a:ext cx="12293600" cy="3539067"/>
            </a:xfrm>
            <a:prstGeom prst="rect">
              <a:avLst/>
            </a:prstGeom>
            <a:solidFill>
              <a:srgbClr val="FFB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7088846" y="2452333"/>
            <a:ext cx="1098536" cy="1239557"/>
            <a:chOff x="4830959" y="2283718"/>
            <a:chExt cx="1332069" cy="1503069"/>
          </a:xfrm>
        </p:grpSpPr>
        <p:sp>
          <p:nvSpPr>
            <p:cNvPr id="39" name="Freeform 6"/>
            <p:cNvSpPr/>
            <p:nvPr/>
          </p:nvSpPr>
          <p:spPr bwMode="auto">
            <a:xfrm>
              <a:off x="4830959" y="2283718"/>
              <a:ext cx="1332069" cy="1503069"/>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gradFill flip="none" rotWithShape="1">
              <a:gsLst>
                <a:gs pos="36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228600" dir="8820000" algn="tr" rotWithShape="0">
                <a:prstClr val="black">
                  <a:alpha val="40000"/>
                </a:prstClr>
              </a:outerShdw>
            </a:effectLst>
          </p:spPr>
          <p:txBody>
            <a:bodyPr rtlCol="0" anchor="ctr"/>
            <a:lstStyle/>
            <a:p>
              <a:pPr algn="ctr">
                <a:defRPr/>
              </a:pPr>
              <a:endParaRPr lang="zh-CN" altLang="en-US" sz="800" kern="0">
                <a:solidFill>
                  <a:sysClr val="window" lastClr="FFFFFF"/>
                </a:solidFill>
                <a:latin typeface="Century Gothic" panose="020B0502020202020204"/>
                <a:ea typeface="幼圆" panose="02010509060101010101" charset="-122"/>
              </a:endParaRPr>
            </a:p>
          </p:txBody>
        </p:sp>
        <p:grpSp>
          <p:nvGrpSpPr>
            <p:cNvPr id="40" name="组合 45"/>
            <p:cNvGrpSpPr/>
            <p:nvPr/>
          </p:nvGrpSpPr>
          <p:grpSpPr bwMode="auto">
            <a:xfrm>
              <a:off x="5098612" y="2619524"/>
              <a:ext cx="795524" cy="747197"/>
              <a:chOff x="4983209" y="3059116"/>
              <a:chExt cx="1020304" cy="957907"/>
            </a:xfrm>
            <a:solidFill>
              <a:srgbClr val="E55948"/>
            </a:solidFill>
          </p:grpSpPr>
          <p:sp>
            <p:nvSpPr>
              <p:cNvPr id="41" name="Freeform 10"/>
              <p:cNvSpPr>
                <a:spLocks noEditPoints="1"/>
              </p:cNvSpPr>
              <p:nvPr/>
            </p:nvSpPr>
            <p:spPr bwMode="auto">
              <a:xfrm>
                <a:off x="4983209" y="3436963"/>
                <a:ext cx="580059" cy="580060"/>
              </a:xfrm>
              <a:custGeom>
                <a:avLst/>
                <a:gdLst>
                  <a:gd name="T0" fmla="*/ 1422414113 w 212"/>
                  <a:gd name="T1" fmla="*/ 696236168 h 212"/>
                  <a:gd name="T2" fmla="*/ 1407442024 w 212"/>
                  <a:gd name="T3" fmla="*/ 613886801 h 212"/>
                  <a:gd name="T4" fmla="*/ 1534710252 w 212"/>
                  <a:gd name="T5" fmla="*/ 501590468 h 212"/>
                  <a:gd name="T6" fmla="*/ 1459847071 w 212"/>
                  <a:gd name="T7" fmla="*/ 359347170 h 212"/>
                  <a:gd name="T8" fmla="*/ 1295145885 w 212"/>
                  <a:gd name="T9" fmla="*/ 396780193 h 212"/>
                  <a:gd name="T10" fmla="*/ 1235254793 w 212"/>
                  <a:gd name="T11" fmla="*/ 329402941 h 212"/>
                  <a:gd name="T12" fmla="*/ 1287659841 w 212"/>
                  <a:gd name="T13" fmla="*/ 172187528 h 212"/>
                  <a:gd name="T14" fmla="*/ 1220282704 w 212"/>
                  <a:gd name="T15" fmla="*/ 127268447 h 212"/>
                  <a:gd name="T16" fmla="*/ 1152905568 w 212"/>
                  <a:gd name="T17" fmla="*/ 89838161 h 212"/>
                  <a:gd name="T18" fmla="*/ 1033123385 w 212"/>
                  <a:gd name="T19" fmla="*/ 202134493 h 212"/>
                  <a:gd name="T20" fmla="*/ 950771424 w 212"/>
                  <a:gd name="T21" fmla="*/ 172187528 h 212"/>
                  <a:gd name="T22" fmla="*/ 913341201 w 212"/>
                  <a:gd name="T23" fmla="*/ 7486057 h 212"/>
                  <a:gd name="T24" fmla="*/ 756126059 w 212"/>
                  <a:gd name="T25" fmla="*/ 0 h 212"/>
                  <a:gd name="T26" fmla="*/ 703721012 w 212"/>
                  <a:gd name="T27" fmla="*/ 164701470 h 212"/>
                  <a:gd name="T28" fmla="*/ 621371787 w 212"/>
                  <a:gd name="T29" fmla="*/ 179673585 h 212"/>
                  <a:gd name="T30" fmla="*/ 509075648 w 212"/>
                  <a:gd name="T31" fmla="*/ 59891195 h 212"/>
                  <a:gd name="T32" fmla="*/ 366832595 w 212"/>
                  <a:gd name="T33" fmla="*/ 127268447 h 212"/>
                  <a:gd name="T34" fmla="*/ 404265553 w 212"/>
                  <a:gd name="T35" fmla="*/ 291969918 h 212"/>
                  <a:gd name="T36" fmla="*/ 336888417 w 212"/>
                  <a:gd name="T37" fmla="*/ 351861113 h 212"/>
                  <a:gd name="T38" fmla="*/ 179673275 w 212"/>
                  <a:gd name="T39" fmla="*/ 299455975 h 212"/>
                  <a:gd name="T40" fmla="*/ 127268228 w 212"/>
                  <a:gd name="T41" fmla="*/ 366833227 h 212"/>
                  <a:gd name="T42" fmla="*/ 89838006 w 212"/>
                  <a:gd name="T43" fmla="*/ 434213216 h 212"/>
                  <a:gd name="T44" fmla="*/ 209620189 w 212"/>
                  <a:gd name="T45" fmla="*/ 561481663 h 212"/>
                  <a:gd name="T46" fmla="*/ 179673275 w 212"/>
                  <a:gd name="T47" fmla="*/ 643831030 h 212"/>
                  <a:gd name="T48" fmla="*/ 14972089 w 212"/>
                  <a:gd name="T49" fmla="*/ 673777996 h 212"/>
                  <a:gd name="T50" fmla="*/ 7486044 w 212"/>
                  <a:gd name="T51" fmla="*/ 830993409 h 212"/>
                  <a:gd name="T52" fmla="*/ 172187231 w 212"/>
                  <a:gd name="T53" fmla="*/ 883398546 h 212"/>
                  <a:gd name="T54" fmla="*/ 187159320 w 212"/>
                  <a:gd name="T55" fmla="*/ 965747913 h 212"/>
                  <a:gd name="T56" fmla="*/ 59891092 w 212"/>
                  <a:gd name="T57" fmla="*/ 1085530303 h 212"/>
                  <a:gd name="T58" fmla="*/ 134754272 w 212"/>
                  <a:gd name="T59" fmla="*/ 1227773602 h 212"/>
                  <a:gd name="T60" fmla="*/ 299455459 w 212"/>
                  <a:gd name="T61" fmla="*/ 1182854521 h 212"/>
                  <a:gd name="T62" fmla="*/ 359346551 w 212"/>
                  <a:gd name="T63" fmla="*/ 1250231774 h 212"/>
                  <a:gd name="T64" fmla="*/ 306941503 w 212"/>
                  <a:gd name="T65" fmla="*/ 1414933244 h 212"/>
                  <a:gd name="T66" fmla="*/ 366832595 w 212"/>
                  <a:gd name="T67" fmla="*/ 1459852324 h 212"/>
                  <a:gd name="T68" fmla="*/ 441698512 w 212"/>
                  <a:gd name="T69" fmla="*/ 1497282611 h 212"/>
                  <a:gd name="T70" fmla="*/ 568966740 w 212"/>
                  <a:gd name="T71" fmla="*/ 1377500221 h 212"/>
                  <a:gd name="T72" fmla="*/ 651315965 w 212"/>
                  <a:gd name="T73" fmla="*/ 1407447187 h 212"/>
                  <a:gd name="T74" fmla="*/ 681262879 w 212"/>
                  <a:gd name="T75" fmla="*/ 1572148657 h 212"/>
                  <a:gd name="T76" fmla="*/ 838475285 w 212"/>
                  <a:gd name="T77" fmla="*/ 1579634714 h 212"/>
                  <a:gd name="T78" fmla="*/ 890880332 w 212"/>
                  <a:gd name="T79" fmla="*/ 1414933244 h 212"/>
                  <a:gd name="T80" fmla="*/ 973232293 w 212"/>
                  <a:gd name="T81" fmla="*/ 1399961129 h 212"/>
                  <a:gd name="T82" fmla="*/ 1093014477 w 212"/>
                  <a:gd name="T83" fmla="*/ 1527229577 h 212"/>
                  <a:gd name="T84" fmla="*/ 1235254793 w 212"/>
                  <a:gd name="T85" fmla="*/ 1452366267 h 212"/>
                  <a:gd name="T86" fmla="*/ 1190335791 w 212"/>
                  <a:gd name="T87" fmla="*/ 1287664797 h 212"/>
                  <a:gd name="T88" fmla="*/ 1257712927 w 212"/>
                  <a:gd name="T89" fmla="*/ 1227773602 h 212"/>
                  <a:gd name="T90" fmla="*/ 1414928069 w 212"/>
                  <a:gd name="T91" fmla="*/ 1280178739 h 212"/>
                  <a:gd name="T92" fmla="*/ 1459847071 w 212"/>
                  <a:gd name="T93" fmla="*/ 1220287544 h 212"/>
                  <a:gd name="T94" fmla="*/ 1504766074 w 212"/>
                  <a:gd name="T95" fmla="*/ 1145421498 h 212"/>
                  <a:gd name="T96" fmla="*/ 1384983891 w 212"/>
                  <a:gd name="T97" fmla="*/ 1025639108 h 212"/>
                  <a:gd name="T98" fmla="*/ 1414928069 w 212"/>
                  <a:gd name="T99" fmla="*/ 943289741 h 212"/>
                  <a:gd name="T100" fmla="*/ 1579629255 w 212"/>
                  <a:gd name="T101" fmla="*/ 905856718 h 212"/>
                  <a:gd name="T102" fmla="*/ 1587115299 w 212"/>
                  <a:gd name="T103" fmla="*/ 748641306 h 212"/>
                  <a:gd name="T104" fmla="*/ 1422414113 w 212"/>
                  <a:gd name="T105" fmla="*/ 696236168 h 212"/>
                  <a:gd name="T106" fmla="*/ 1220282704 w 212"/>
                  <a:gd name="T107" fmla="*/ 1063072131 h 212"/>
                  <a:gd name="T108" fmla="*/ 524047737 w 212"/>
                  <a:gd name="T109" fmla="*/ 1220287544 h 212"/>
                  <a:gd name="T110" fmla="*/ 366832595 w 212"/>
                  <a:gd name="T111" fmla="*/ 524048640 h 212"/>
                  <a:gd name="T112" fmla="*/ 1070553607 w 212"/>
                  <a:gd name="T113" fmla="*/ 366833227 h 212"/>
                  <a:gd name="T114" fmla="*/ 1220282704 w 212"/>
                  <a:gd name="T115" fmla="*/ 1063072131 h 2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12" h="212">
                    <a:moveTo>
                      <a:pt x="190" y="93"/>
                    </a:moveTo>
                    <a:cubicBezTo>
                      <a:pt x="190" y="89"/>
                      <a:pt x="189" y="86"/>
                      <a:pt x="188" y="82"/>
                    </a:cubicBezTo>
                    <a:cubicBezTo>
                      <a:pt x="205" y="67"/>
                      <a:pt x="205" y="67"/>
                      <a:pt x="205" y="67"/>
                    </a:cubicBezTo>
                    <a:cubicBezTo>
                      <a:pt x="202" y="60"/>
                      <a:pt x="199" y="54"/>
                      <a:pt x="195" y="48"/>
                    </a:cubicBezTo>
                    <a:cubicBezTo>
                      <a:pt x="173" y="53"/>
                      <a:pt x="173" y="53"/>
                      <a:pt x="173" y="53"/>
                    </a:cubicBezTo>
                    <a:cubicBezTo>
                      <a:pt x="170" y="50"/>
                      <a:pt x="168" y="47"/>
                      <a:pt x="165" y="44"/>
                    </a:cubicBezTo>
                    <a:cubicBezTo>
                      <a:pt x="172" y="23"/>
                      <a:pt x="172" y="23"/>
                      <a:pt x="172" y="23"/>
                    </a:cubicBezTo>
                    <a:cubicBezTo>
                      <a:pt x="169" y="21"/>
                      <a:pt x="166" y="19"/>
                      <a:pt x="163" y="17"/>
                    </a:cubicBezTo>
                    <a:cubicBezTo>
                      <a:pt x="160" y="15"/>
                      <a:pt x="157" y="13"/>
                      <a:pt x="154" y="12"/>
                    </a:cubicBezTo>
                    <a:cubicBezTo>
                      <a:pt x="138" y="27"/>
                      <a:pt x="138" y="27"/>
                      <a:pt x="138" y="27"/>
                    </a:cubicBezTo>
                    <a:cubicBezTo>
                      <a:pt x="134" y="26"/>
                      <a:pt x="130" y="24"/>
                      <a:pt x="127" y="23"/>
                    </a:cubicBezTo>
                    <a:cubicBezTo>
                      <a:pt x="122" y="1"/>
                      <a:pt x="122" y="1"/>
                      <a:pt x="122" y="1"/>
                    </a:cubicBezTo>
                    <a:cubicBezTo>
                      <a:pt x="115" y="0"/>
                      <a:pt x="108" y="0"/>
                      <a:pt x="101" y="0"/>
                    </a:cubicBezTo>
                    <a:cubicBezTo>
                      <a:pt x="94" y="22"/>
                      <a:pt x="94" y="22"/>
                      <a:pt x="94" y="22"/>
                    </a:cubicBezTo>
                    <a:cubicBezTo>
                      <a:pt x="90" y="23"/>
                      <a:pt x="87" y="23"/>
                      <a:pt x="83" y="24"/>
                    </a:cubicBezTo>
                    <a:cubicBezTo>
                      <a:pt x="68" y="8"/>
                      <a:pt x="68" y="8"/>
                      <a:pt x="68" y="8"/>
                    </a:cubicBezTo>
                    <a:cubicBezTo>
                      <a:pt x="61" y="10"/>
                      <a:pt x="55" y="13"/>
                      <a:pt x="49" y="17"/>
                    </a:cubicBezTo>
                    <a:cubicBezTo>
                      <a:pt x="54" y="39"/>
                      <a:pt x="54" y="39"/>
                      <a:pt x="54" y="39"/>
                    </a:cubicBezTo>
                    <a:cubicBezTo>
                      <a:pt x="51" y="42"/>
                      <a:pt x="48" y="44"/>
                      <a:pt x="45" y="47"/>
                    </a:cubicBezTo>
                    <a:cubicBezTo>
                      <a:pt x="24" y="40"/>
                      <a:pt x="24" y="40"/>
                      <a:pt x="24" y="40"/>
                    </a:cubicBezTo>
                    <a:cubicBezTo>
                      <a:pt x="22" y="43"/>
                      <a:pt x="19" y="46"/>
                      <a:pt x="17" y="49"/>
                    </a:cubicBezTo>
                    <a:cubicBezTo>
                      <a:pt x="15" y="52"/>
                      <a:pt x="14" y="55"/>
                      <a:pt x="12" y="58"/>
                    </a:cubicBezTo>
                    <a:cubicBezTo>
                      <a:pt x="28" y="75"/>
                      <a:pt x="28" y="75"/>
                      <a:pt x="28" y="75"/>
                    </a:cubicBezTo>
                    <a:cubicBezTo>
                      <a:pt x="27" y="78"/>
                      <a:pt x="25" y="82"/>
                      <a:pt x="24" y="86"/>
                    </a:cubicBezTo>
                    <a:cubicBezTo>
                      <a:pt x="2" y="90"/>
                      <a:pt x="2" y="90"/>
                      <a:pt x="2" y="90"/>
                    </a:cubicBezTo>
                    <a:cubicBezTo>
                      <a:pt x="1" y="97"/>
                      <a:pt x="0" y="104"/>
                      <a:pt x="1" y="111"/>
                    </a:cubicBezTo>
                    <a:cubicBezTo>
                      <a:pt x="23" y="118"/>
                      <a:pt x="23" y="118"/>
                      <a:pt x="23" y="118"/>
                    </a:cubicBezTo>
                    <a:cubicBezTo>
                      <a:pt x="24" y="122"/>
                      <a:pt x="24" y="126"/>
                      <a:pt x="25" y="129"/>
                    </a:cubicBezTo>
                    <a:cubicBezTo>
                      <a:pt x="8" y="145"/>
                      <a:pt x="8" y="145"/>
                      <a:pt x="8" y="145"/>
                    </a:cubicBezTo>
                    <a:cubicBezTo>
                      <a:pt x="11" y="151"/>
                      <a:pt x="14" y="158"/>
                      <a:pt x="18" y="164"/>
                    </a:cubicBezTo>
                    <a:cubicBezTo>
                      <a:pt x="40" y="158"/>
                      <a:pt x="40" y="158"/>
                      <a:pt x="40" y="158"/>
                    </a:cubicBezTo>
                    <a:cubicBezTo>
                      <a:pt x="43" y="161"/>
                      <a:pt x="45" y="164"/>
                      <a:pt x="48" y="167"/>
                    </a:cubicBezTo>
                    <a:cubicBezTo>
                      <a:pt x="41" y="189"/>
                      <a:pt x="41" y="189"/>
                      <a:pt x="41" y="189"/>
                    </a:cubicBezTo>
                    <a:cubicBezTo>
                      <a:pt x="44" y="191"/>
                      <a:pt x="46" y="193"/>
                      <a:pt x="49" y="195"/>
                    </a:cubicBezTo>
                    <a:cubicBezTo>
                      <a:pt x="52" y="197"/>
                      <a:pt x="56" y="199"/>
                      <a:pt x="59" y="200"/>
                    </a:cubicBezTo>
                    <a:cubicBezTo>
                      <a:pt x="76" y="184"/>
                      <a:pt x="76" y="184"/>
                      <a:pt x="76" y="184"/>
                    </a:cubicBezTo>
                    <a:cubicBezTo>
                      <a:pt x="79" y="186"/>
                      <a:pt x="83" y="187"/>
                      <a:pt x="87" y="188"/>
                    </a:cubicBezTo>
                    <a:cubicBezTo>
                      <a:pt x="91" y="210"/>
                      <a:pt x="91" y="210"/>
                      <a:pt x="91" y="210"/>
                    </a:cubicBezTo>
                    <a:cubicBezTo>
                      <a:pt x="98" y="212"/>
                      <a:pt x="105" y="212"/>
                      <a:pt x="112" y="211"/>
                    </a:cubicBezTo>
                    <a:cubicBezTo>
                      <a:pt x="119" y="189"/>
                      <a:pt x="119" y="189"/>
                      <a:pt x="119" y="189"/>
                    </a:cubicBezTo>
                    <a:cubicBezTo>
                      <a:pt x="123" y="189"/>
                      <a:pt x="127" y="188"/>
                      <a:pt x="130" y="187"/>
                    </a:cubicBezTo>
                    <a:cubicBezTo>
                      <a:pt x="146" y="204"/>
                      <a:pt x="146" y="204"/>
                      <a:pt x="146" y="204"/>
                    </a:cubicBezTo>
                    <a:cubicBezTo>
                      <a:pt x="152" y="201"/>
                      <a:pt x="159" y="198"/>
                      <a:pt x="165" y="194"/>
                    </a:cubicBezTo>
                    <a:cubicBezTo>
                      <a:pt x="159" y="172"/>
                      <a:pt x="159" y="172"/>
                      <a:pt x="159" y="172"/>
                    </a:cubicBezTo>
                    <a:cubicBezTo>
                      <a:pt x="162" y="169"/>
                      <a:pt x="165" y="167"/>
                      <a:pt x="168" y="164"/>
                    </a:cubicBezTo>
                    <a:cubicBezTo>
                      <a:pt x="189" y="171"/>
                      <a:pt x="189" y="171"/>
                      <a:pt x="189" y="171"/>
                    </a:cubicBezTo>
                    <a:cubicBezTo>
                      <a:pt x="191" y="169"/>
                      <a:pt x="193" y="166"/>
                      <a:pt x="195" y="163"/>
                    </a:cubicBezTo>
                    <a:cubicBezTo>
                      <a:pt x="197" y="160"/>
                      <a:pt x="199" y="156"/>
                      <a:pt x="201" y="153"/>
                    </a:cubicBezTo>
                    <a:cubicBezTo>
                      <a:pt x="185" y="137"/>
                      <a:pt x="185" y="137"/>
                      <a:pt x="185" y="137"/>
                    </a:cubicBezTo>
                    <a:cubicBezTo>
                      <a:pt x="187" y="133"/>
                      <a:pt x="188" y="129"/>
                      <a:pt x="189" y="126"/>
                    </a:cubicBezTo>
                    <a:cubicBezTo>
                      <a:pt x="211" y="121"/>
                      <a:pt x="211" y="121"/>
                      <a:pt x="211" y="121"/>
                    </a:cubicBezTo>
                    <a:cubicBezTo>
                      <a:pt x="212" y="114"/>
                      <a:pt x="212" y="107"/>
                      <a:pt x="212" y="100"/>
                    </a:cubicBezTo>
                    <a:lnTo>
                      <a:pt x="190" y="93"/>
                    </a:lnTo>
                    <a:close/>
                    <a:moveTo>
                      <a:pt x="163" y="142"/>
                    </a:moveTo>
                    <a:cubicBezTo>
                      <a:pt x="143" y="174"/>
                      <a:pt x="101" y="183"/>
                      <a:pt x="70" y="163"/>
                    </a:cubicBezTo>
                    <a:cubicBezTo>
                      <a:pt x="38" y="143"/>
                      <a:pt x="29" y="101"/>
                      <a:pt x="49" y="70"/>
                    </a:cubicBezTo>
                    <a:cubicBezTo>
                      <a:pt x="70" y="38"/>
                      <a:pt x="111" y="29"/>
                      <a:pt x="143" y="49"/>
                    </a:cubicBezTo>
                    <a:cubicBezTo>
                      <a:pt x="174" y="69"/>
                      <a:pt x="183" y="111"/>
                      <a:pt x="163" y="142"/>
                    </a:cubicBezTo>
                    <a:close/>
                  </a:path>
                </a:pathLst>
              </a:custGeom>
              <a:solidFill>
                <a:srgbClr val="00AE9A"/>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kern="0">
                  <a:solidFill>
                    <a:sysClr val="windowText" lastClr="000000"/>
                  </a:solidFill>
                </a:endParaRPr>
              </a:p>
            </p:txBody>
          </p:sp>
          <p:sp>
            <p:nvSpPr>
              <p:cNvPr id="42" name="Freeform 11"/>
              <p:cNvSpPr>
                <a:spLocks noEditPoints="1"/>
              </p:cNvSpPr>
              <p:nvPr/>
            </p:nvSpPr>
            <p:spPr bwMode="auto">
              <a:xfrm>
                <a:off x="5522826" y="3382655"/>
                <a:ext cx="480687" cy="480687"/>
              </a:xfrm>
              <a:custGeom>
                <a:avLst/>
                <a:gdLst>
                  <a:gd name="T0" fmla="*/ 1163653098 w 176"/>
                  <a:gd name="T1" fmla="*/ 656421797 h 176"/>
                  <a:gd name="T2" fmla="*/ 1312840863 w 176"/>
                  <a:gd name="T3" fmla="*/ 559448657 h 176"/>
                  <a:gd name="T4" fmla="*/ 1283002764 w 176"/>
                  <a:gd name="T5" fmla="*/ 432640149 h 176"/>
                  <a:gd name="T6" fmla="*/ 1096520789 w 176"/>
                  <a:gd name="T7" fmla="*/ 410263623 h 176"/>
                  <a:gd name="T8" fmla="*/ 1029385748 w 176"/>
                  <a:gd name="T9" fmla="*/ 320752057 h 176"/>
                  <a:gd name="T10" fmla="*/ 1074141531 w 176"/>
                  <a:gd name="T11" fmla="*/ 149187765 h 176"/>
                  <a:gd name="T12" fmla="*/ 1014468064 w 176"/>
                  <a:gd name="T13" fmla="*/ 104429251 h 176"/>
                  <a:gd name="T14" fmla="*/ 954794597 w 176"/>
                  <a:gd name="T15" fmla="*/ 74593883 h 176"/>
                  <a:gd name="T16" fmla="*/ 813065673 w 176"/>
                  <a:gd name="T17" fmla="*/ 179023133 h 176"/>
                  <a:gd name="T18" fmla="*/ 701177581 w 176"/>
                  <a:gd name="T19" fmla="*/ 156646607 h 176"/>
                  <a:gd name="T20" fmla="*/ 604204441 w 176"/>
                  <a:gd name="T21" fmla="*/ 0 h 176"/>
                  <a:gd name="T22" fmla="*/ 477395933 w 176"/>
                  <a:gd name="T23" fmla="*/ 29838099 h 176"/>
                  <a:gd name="T24" fmla="*/ 455019407 w 176"/>
                  <a:gd name="T25" fmla="*/ 201402391 h 176"/>
                  <a:gd name="T26" fmla="*/ 335669741 w 176"/>
                  <a:gd name="T27" fmla="*/ 275996273 h 176"/>
                  <a:gd name="T28" fmla="*/ 156646607 w 176"/>
                  <a:gd name="T29" fmla="*/ 231237759 h 176"/>
                  <a:gd name="T30" fmla="*/ 104429251 w 176"/>
                  <a:gd name="T31" fmla="*/ 305831641 h 176"/>
                  <a:gd name="T32" fmla="*/ 89511567 w 176"/>
                  <a:gd name="T33" fmla="*/ 328210899 h 176"/>
                  <a:gd name="T34" fmla="*/ 193943549 w 176"/>
                  <a:gd name="T35" fmla="*/ 462478249 h 176"/>
                  <a:gd name="T36" fmla="*/ 156646607 w 176"/>
                  <a:gd name="T37" fmla="*/ 634042540 h 176"/>
                  <a:gd name="T38" fmla="*/ 0 w 176"/>
                  <a:gd name="T39" fmla="*/ 731012949 h 176"/>
                  <a:gd name="T40" fmla="*/ 22379257 w 176"/>
                  <a:gd name="T41" fmla="*/ 827986089 h 176"/>
                  <a:gd name="T42" fmla="*/ 193943549 w 176"/>
                  <a:gd name="T43" fmla="*/ 850362615 h 176"/>
                  <a:gd name="T44" fmla="*/ 305831641 w 176"/>
                  <a:gd name="T45" fmla="*/ 1021926906 h 176"/>
                  <a:gd name="T46" fmla="*/ 268534700 w 176"/>
                  <a:gd name="T47" fmla="*/ 1193491197 h 176"/>
                  <a:gd name="T48" fmla="*/ 305831641 w 176"/>
                  <a:gd name="T49" fmla="*/ 1223329297 h 176"/>
                  <a:gd name="T50" fmla="*/ 343128583 w 176"/>
                  <a:gd name="T51" fmla="*/ 1245705823 h 176"/>
                  <a:gd name="T52" fmla="*/ 484854775 w 176"/>
                  <a:gd name="T53" fmla="*/ 1133817730 h 176"/>
                  <a:gd name="T54" fmla="*/ 686257165 w 176"/>
                  <a:gd name="T55" fmla="*/ 1163653098 h 176"/>
                  <a:gd name="T56" fmla="*/ 775768732 w 176"/>
                  <a:gd name="T57" fmla="*/ 1312840863 h 176"/>
                  <a:gd name="T58" fmla="*/ 872741872 w 176"/>
                  <a:gd name="T59" fmla="*/ 1290461606 h 176"/>
                  <a:gd name="T60" fmla="*/ 895118398 w 176"/>
                  <a:gd name="T61" fmla="*/ 1111438473 h 176"/>
                  <a:gd name="T62" fmla="*/ 1036844590 w 176"/>
                  <a:gd name="T63" fmla="*/ 999550380 h 176"/>
                  <a:gd name="T64" fmla="*/ 1208411613 w 176"/>
                  <a:gd name="T65" fmla="*/ 1036844590 h 176"/>
                  <a:gd name="T66" fmla="*/ 1215870455 w 176"/>
                  <a:gd name="T67" fmla="*/ 1021926906 h 176"/>
                  <a:gd name="T68" fmla="*/ 1260626238 w 176"/>
                  <a:gd name="T69" fmla="*/ 939874181 h 176"/>
                  <a:gd name="T70" fmla="*/ 1148735414 w 176"/>
                  <a:gd name="T71" fmla="*/ 790689147 h 176"/>
                  <a:gd name="T72" fmla="*/ 1163653098 w 176"/>
                  <a:gd name="T73" fmla="*/ 656421797 h 176"/>
                  <a:gd name="T74" fmla="*/ 977171123 w 176"/>
                  <a:gd name="T75" fmla="*/ 865280299 h 176"/>
                  <a:gd name="T76" fmla="*/ 455019407 w 176"/>
                  <a:gd name="T77" fmla="*/ 977171123 h 176"/>
                  <a:gd name="T78" fmla="*/ 343128583 w 176"/>
                  <a:gd name="T79" fmla="*/ 455019407 h 176"/>
                  <a:gd name="T80" fmla="*/ 865280299 w 176"/>
                  <a:gd name="T81" fmla="*/ 343128583 h 176"/>
                  <a:gd name="T82" fmla="*/ 977171123 w 176"/>
                  <a:gd name="T83" fmla="*/ 865280299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76" h="176">
                    <a:moveTo>
                      <a:pt x="156" y="88"/>
                    </a:moveTo>
                    <a:cubicBezTo>
                      <a:pt x="176" y="75"/>
                      <a:pt x="176" y="75"/>
                      <a:pt x="176" y="75"/>
                    </a:cubicBezTo>
                    <a:cubicBezTo>
                      <a:pt x="175" y="69"/>
                      <a:pt x="174" y="64"/>
                      <a:pt x="172" y="58"/>
                    </a:cubicBezTo>
                    <a:cubicBezTo>
                      <a:pt x="147" y="55"/>
                      <a:pt x="147" y="55"/>
                      <a:pt x="147" y="55"/>
                    </a:cubicBezTo>
                    <a:cubicBezTo>
                      <a:pt x="145" y="51"/>
                      <a:pt x="142" y="47"/>
                      <a:pt x="138" y="43"/>
                    </a:cubicBezTo>
                    <a:cubicBezTo>
                      <a:pt x="144" y="20"/>
                      <a:pt x="144" y="20"/>
                      <a:pt x="144" y="20"/>
                    </a:cubicBezTo>
                    <a:cubicBezTo>
                      <a:pt x="141" y="18"/>
                      <a:pt x="139" y="16"/>
                      <a:pt x="136" y="14"/>
                    </a:cubicBezTo>
                    <a:cubicBezTo>
                      <a:pt x="134" y="12"/>
                      <a:pt x="131" y="11"/>
                      <a:pt x="128" y="10"/>
                    </a:cubicBezTo>
                    <a:cubicBezTo>
                      <a:pt x="109" y="24"/>
                      <a:pt x="109" y="24"/>
                      <a:pt x="109" y="24"/>
                    </a:cubicBezTo>
                    <a:cubicBezTo>
                      <a:pt x="104" y="23"/>
                      <a:pt x="99" y="22"/>
                      <a:pt x="94" y="21"/>
                    </a:cubicBezTo>
                    <a:cubicBezTo>
                      <a:pt x="81" y="0"/>
                      <a:pt x="81" y="0"/>
                      <a:pt x="81" y="0"/>
                    </a:cubicBezTo>
                    <a:cubicBezTo>
                      <a:pt x="76" y="1"/>
                      <a:pt x="70" y="2"/>
                      <a:pt x="64" y="4"/>
                    </a:cubicBezTo>
                    <a:cubicBezTo>
                      <a:pt x="61" y="27"/>
                      <a:pt x="61" y="27"/>
                      <a:pt x="61" y="27"/>
                    </a:cubicBezTo>
                    <a:cubicBezTo>
                      <a:pt x="55" y="29"/>
                      <a:pt x="50" y="33"/>
                      <a:pt x="45" y="37"/>
                    </a:cubicBezTo>
                    <a:cubicBezTo>
                      <a:pt x="21" y="31"/>
                      <a:pt x="21" y="31"/>
                      <a:pt x="21" y="31"/>
                    </a:cubicBezTo>
                    <a:cubicBezTo>
                      <a:pt x="18" y="34"/>
                      <a:pt x="16" y="38"/>
                      <a:pt x="14" y="41"/>
                    </a:cubicBezTo>
                    <a:cubicBezTo>
                      <a:pt x="13" y="42"/>
                      <a:pt x="13" y="43"/>
                      <a:pt x="12" y="44"/>
                    </a:cubicBezTo>
                    <a:cubicBezTo>
                      <a:pt x="26" y="62"/>
                      <a:pt x="26" y="62"/>
                      <a:pt x="26" y="62"/>
                    </a:cubicBezTo>
                    <a:cubicBezTo>
                      <a:pt x="23" y="70"/>
                      <a:pt x="22" y="77"/>
                      <a:pt x="21" y="85"/>
                    </a:cubicBezTo>
                    <a:cubicBezTo>
                      <a:pt x="0" y="98"/>
                      <a:pt x="0" y="98"/>
                      <a:pt x="0" y="98"/>
                    </a:cubicBezTo>
                    <a:cubicBezTo>
                      <a:pt x="1" y="103"/>
                      <a:pt x="1" y="107"/>
                      <a:pt x="3" y="111"/>
                    </a:cubicBezTo>
                    <a:cubicBezTo>
                      <a:pt x="26" y="114"/>
                      <a:pt x="26" y="114"/>
                      <a:pt x="26" y="114"/>
                    </a:cubicBezTo>
                    <a:cubicBezTo>
                      <a:pt x="29" y="122"/>
                      <a:pt x="34" y="130"/>
                      <a:pt x="41" y="137"/>
                    </a:cubicBezTo>
                    <a:cubicBezTo>
                      <a:pt x="36" y="160"/>
                      <a:pt x="36" y="160"/>
                      <a:pt x="36" y="160"/>
                    </a:cubicBezTo>
                    <a:cubicBezTo>
                      <a:pt x="37" y="161"/>
                      <a:pt x="39" y="163"/>
                      <a:pt x="41" y="164"/>
                    </a:cubicBezTo>
                    <a:cubicBezTo>
                      <a:pt x="42" y="165"/>
                      <a:pt x="44" y="166"/>
                      <a:pt x="46" y="167"/>
                    </a:cubicBezTo>
                    <a:cubicBezTo>
                      <a:pt x="65" y="152"/>
                      <a:pt x="65" y="152"/>
                      <a:pt x="65" y="152"/>
                    </a:cubicBezTo>
                    <a:cubicBezTo>
                      <a:pt x="74" y="155"/>
                      <a:pt x="83" y="157"/>
                      <a:pt x="92" y="156"/>
                    </a:cubicBezTo>
                    <a:cubicBezTo>
                      <a:pt x="104" y="176"/>
                      <a:pt x="104" y="176"/>
                      <a:pt x="104" y="176"/>
                    </a:cubicBezTo>
                    <a:cubicBezTo>
                      <a:pt x="109" y="175"/>
                      <a:pt x="113" y="174"/>
                      <a:pt x="117" y="173"/>
                    </a:cubicBezTo>
                    <a:cubicBezTo>
                      <a:pt x="120" y="149"/>
                      <a:pt x="120" y="149"/>
                      <a:pt x="120" y="149"/>
                    </a:cubicBezTo>
                    <a:cubicBezTo>
                      <a:pt x="127" y="145"/>
                      <a:pt x="133" y="140"/>
                      <a:pt x="139" y="134"/>
                    </a:cubicBezTo>
                    <a:cubicBezTo>
                      <a:pt x="162" y="139"/>
                      <a:pt x="162" y="139"/>
                      <a:pt x="162" y="139"/>
                    </a:cubicBezTo>
                    <a:cubicBezTo>
                      <a:pt x="162" y="138"/>
                      <a:pt x="163" y="138"/>
                      <a:pt x="163" y="137"/>
                    </a:cubicBezTo>
                    <a:cubicBezTo>
                      <a:pt x="165" y="133"/>
                      <a:pt x="167" y="130"/>
                      <a:pt x="169" y="126"/>
                    </a:cubicBezTo>
                    <a:cubicBezTo>
                      <a:pt x="154" y="106"/>
                      <a:pt x="154" y="106"/>
                      <a:pt x="154" y="106"/>
                    </a:cubicBezTo>
                    <a:cubicBezTo>
                      <a:pt x="156" y="100"/>
                      <a:pt x="156" y="94"/>
                      <a:pt x="156" y="88"/>
                    </a:cubicBezTo>
                    <a:close/>
                    <a:moveTo>
                      <a:pt x="131" y="116"/>
                    </a:moveTo>
                    <a:cubicBezTo>
                      <a:pt x="116" y="140"/>
                      <a:pt x="85" y="146"/>
                      <a:pt x="61" y="131"/>
                    </a:cubicBezTo>
                    <a:cubicBezTo>
                      <a:pt x="38" y="116"/>
                      <a:pt x="31" y="85"/>
                      <a:pt x="46" y="61"/>
                    </a:cubicBezTo>
                    <a:cubicBezTo>
                      <a:pt x="61" y="38"/>
                      <a:pt x="92" y="31"/>
                      <a:pt x="116" y="46"/>
                    </a:cubicBezTo>
                    <a:cubicBezTo>
                      <a:pt x="140" y="61"/>
                      <a:pt x="146" y="92"/>
                      <a:pt x="131" y="116"/>
                    </a:cubicBezTo>
                    <a:close/>
                  </a:path>
                </a:pathLst>
              </a:custGeom>
              <a:solidFill>
                <a:srgbClr val="00AE9A"/>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kern="0">
                  <a:solidFill>
                    <a:sysClr val="windowText" lastClr="000000"/>
                  </a:solidFill>
                </a:endParaRPr>
              </a:p>
            </p:txBody>
          </p:sp>
          <p:sp>
            <p:nvSpPr>
              <p:cNvPr id="43" name="Freeform 12"/>
              <p:cNvSpPr>
                <a:spLocks noEditPoints="1"/>
              </p:cNvSpPr>
              <p:nvPr/>
            </p:nvSpPr>
            <p:spPr bwMode="auto">
              <a:xfrm>
                <a:off x="5500872" y="3059116"/>
                <a:ext cx="358204" cy="367448"/>
              </a:xfrm>
              <a:custGeom>
                <a:avLst/>
                <a:gdLst>
                  <a:gd name="T0" fmla="*/ 104674865 w 131"/>
                  <a:gd name="T1" fmla="*/ 594031793 h 134"/>
                  <a:gd name="T2" fmla="*/ 14954333 w 131"/>
                  <a:gd name="T3" fmla="*/ 706821876 h 134"/>
                  <a:gd name="T4" fmla="*/ 52338800 w 131"/>
                  <a:gd name="T5" fmla="*/ 782017093 h 134"/>
                  <a:gd name="T6" fmla="*/ 201873931 w 131"/>
                  <a:gd name="T7" fmla="*/ 766976404 h 134"/>
                  <a:gd name="T8" fmla="*/ 254212730 w 131"/>
                  <a:gd name="T9" fmla="*/ 812092986 h 134"/>
                  <a:gd name="T10" fmla="*/ 314027330 w 131"/>
                  <a:gd name="T11" fmla="*/ 849690594 h 134"/>
                  <a:gd name="T12" fmla="*/ 343935996 w 131"/>
                  <a:gd name="T13" fmla="*/ 992559312 h 134"/>
                  <a:gd name="T14" fmla="*/ 433656528 w 131"/>
                  <a:gd name="T15" fmla="*/ 1007597259 h 134"/>
                  <a:gd name="T16" fmla="*/ 508425461 w 131"/>
                  <a:gd name="T17" fmla="*/ 879766487 h 134"/>
                  <a:gd name="T18" fmla="*/ 650484792 w 131"/>
                  <a:gd name="T19" fmla="*/ 842171621 h 134"/>
                  <a:gd name="T20" fmla="*/ 777592524 w 131"/>
                  <a:gd name="T21" fmla="*/ 909845122 h 134"/>
                  <a:gd name="T22" fmla="*/ 844882923 w 131"/>
                  <a:gd name="T23" fmla="*/ 849690594 h 134"/>
                  <a:gd name="T24" fmla="*/ 800022657 w 131"/>
                  <a:gd name="T25" fmla="*/ 706821876 h 134"/>
                  <a:gd name="T26" fmla="*/ 844882923 w 131"/>
                  <a:gd name="T27" fmla="*/ 571472131 h 134"/>
                  <a:gd name="T28" fmla="*/ 979466455 w 131"/>
                  <a:gd name="T29" fmla="*/ 511317603 h 134"/>
                  <a:gd name="T30" fmla="*/ 971990656 w 131"/>
                  <a:gd name="T31" fmla="*/ 413565466 h 134"/>
                  <a:gd name="T32" fmla="*/ 829928590 w 131"/>
                  <a:gd name="T33" fmla="*/ 360929911 h 134"/>
                  <a:gd name="T34" fmla="*/ 777592524 w 131"/>
                  <a:gd name="T35" fmla="*/ 270696748 h 134"/>
                  <a:gd name="T36" fmla="*/ 814976991 w 131"/>
                  <a:gd name="T37" fmla="*/ 127830772 h 134"/>
                  <a:gd name="T38" fmla="*/ 770113991 w 131"/>
                  <a:gd name="T39" fmla="*/ 90233163 h 134"/>
                  <a:gd name="T40" fmla="*/ 725253725 w 131"/>
                  <a:gd name="T41" fmla="*/ 60154528 h 134"/>
                  <a:gd name="T42" fmla="*/ 598148727 w 131"/>
                  <a:gd name="T43" fmla="*/ 142868718 h 134"/>
                  <a:gd name="T44" fmla="*/ 493471127 w 131"/>
                  <a:gd name="T45" fmla="*/ 120309056 h 134"/>
                  <a:gd name="T46" fmla="*/ 403750596 w 131"/>
                  <a:gd name="T47" fmla="*/ 0 h 134"/>
                  <a:gd name="T48" fmla="*/ 306551530 w 131"/>
                  <a:gd name="T49" fmla="*/ 22556920 h 134"/>
                  <a:gd name="T50" fmla="*/ 291597197 w 131"/>
                  <a:gd name="T51" fmla="*/ 172944611 h 134"/>
                  <a:gd name="T52" fmla="*/ 186922332 w 131"/>
                  <a:gd name="T53" fmla="*/ 255658801 h 134"/>
                  <a:gd name="T54" fmla="*/ 29908667 w 131"/>
                  <a:gd name="T55" fmla="*/ 255658801 h 134"/>
                  <a:gd name="T56" fmla="*/ 0 w 131"/>
                  <a:gd name="T57" fmla="*/ 338372991 h 134"/>
                  <a:gd name="T58" fmla="*/ 104674865 w 131"/>
                  <a:gd name="T59" fmla="*/ 443644101 h 134"/>
                  <a:gd name="T60" fmla="*/ 104674865 w 131"/>
                  <a:gd name="T61" fmla="*/ 594031793 h 134"/>
                  <a:gd name="T62" fmla="*/ 239258397 w 131"/>
                  <a:gd name="T63" fmla="*/ 338372991 h 134"/>
                  <a:gd name="T64" fmla="*/ 643008993 w 131"/>
                  <a:gd name="T65" fmla="*/ 270696748 h 134"/>
                  <a:gd name="T66" fmla="*/ 702823592 w 131"/>
                  <a:gd name="T67" fmla="*/ 669224268 h 134"/>
                  <a:gd name="T68" fmla="*/ 306551530 w 131"/>
                  <a:gd name="T69" fmla="*/ 736900511 h 134"/>
                  <a:gd name="T70" fmla="*/ 239258397 w 131"/>
                  <a:gd name="T71" fmla="*/ 338372991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1" h="134">
                    <a:moveTo>
                      <a:pt x="14" y="79"/>
                    </a:moveTo>
                    <a:cubicBezTo>
                      <a:pt x="2" y="94"/>
                      <a:pt x="2" y="94"/>
                      <a:pt x="2" y="94"/>
                    </a:cubicBezTo>
                    <a:cubicBezTo>
                      <a:pt x="3" y="97"/>
                      <a:pt x="5" y="101"/>
                      <a:pt x="7" y="104"/>
                    </a:cubicBezTo>
                    <a:cubicBezTo>
                      <a:pt x="27" y="102"/>
                      <a:pt x="27" y="102"/>
                      <a:pt x="27" y="102"/>
                    </a:cubicBezTo>
                    <a:cubicBezTo>
                      <a:pt x="29" y="104"/>
                      <a:pt x="31" y="106"/>
                      <a:pt x="34" y="108"/>
                    </a:cubicBezTo>
                    <a:cubicBezTo>
                      <a:pt x="37" y="110"/>
                      <a:pt x="39" y="111"/>
                      <a:pt x="42" y="113"/>
                    </a:cubicBezTo>
                    <a:cubicBezTo>
                      <a:pt x="46" y="132"/>
                      <a:pt x="46" y="132"/>
                      <a:pt x="46" y="132"/>
                    </a:cubicBezTo>
                    <a:cubicBezTo>
                      <a:pt x="50" y="133"/>
                      <a:pt x="54" y="134"/>
                      <a:pt x="58" y="134"/>
                    </a:cubicBezTo>
                    <a:cubicBezTo>
                      <a:pt x="68" y="117"/>
                      <a:pt x="68" y="117"/>
                      <a:pt x="68" y="117"/>
                    </a:cubicBezTo>
                    <a:cubicBezTo>
                      <a:pt x="75" y="117"/>
                      <a:pt x="81" y="115"/>
                      <a:pt x="87" y="112"/>
                    </a:cubicBezTo>
                    <a:cubicBezTo>
                      <a:pt x="104" y="121"/>
                      <a:pt x="104" y="121"/>
                      <a:pt x="104" y="121"/>
                    </a:cubicBezTo>
                    <a:cubicBezTo>
                      <a:pt x="108" y="118"/>
                      <a:pt x="111" y="116"/>
                      <a:pt x="113" y="113"/>
                    </a:cubicBezTo>
                    <a:cubicBezTo>
                      <a:pt x="107" y="94"/>
                      <a:pt x="107" y="94"/>
                      <a:pt x="107" y="94"/>
                    </a:cubicBezTo>
                    <a:cubicBezTo>
                      <a:pt x="110" y="88"/>
                      <a:pt x="112" y="82"/>
                      <a:pt x="113" y="76"/>
                    </a:cubicBezTo>
                    <a:cubicBezTo>
                      <a:pt x="131" y="68"/>
                      <a:pt x="131" y="68"/>
                      <a:pt x="131" y="68"/>
                    </a:cubicBezTo>
                    <a:cubicBezTo>
                      <a:pt x="131" y="64"/>
                      <a:pt x="131" y="59"/>
                      <a:pt x="130" y="55"/>
                    </a:cubicBezTo>
                    <a:cubicBezTo>
                      <a:pt x="111" y="48"/>
                      <a:pt x="111" y="48"/>
                      <a:pt x="111" y="48"/>
                    </a:cubicBezTo>
                    <a:cubicBezTo>
                      <a:pt x="109" y="44"/>
                      <a:pt x="107" y="40"/>
                      <a:pt x="104" y="36"/>
                    </a:cubicBezTo>
                    <a:cubicBezTo>
                      <a:pt x="109" y="17"/>
                      <a:pt x="109" y="17"/>
                      <a:pt x="109" y="17"/>
                    </a:cubicBezTo>
                    <a:cubicBezTo>
                      <a:pt x="107" y="15"/>
                      <a:pt x="105" y="13"/>
                      <a:pt x="103" y="12"/>
                    </a:cubicBezTo>
                    <a:cubicBezTo>
                      <a:pt x="101" y="11"/>
                      <a:pt x="99" y="9"/>
                      <a:pt x="97" y="8"/>
                    </a:cubicBezTo>
                    <a:cubicBezTo>
                      <a:pt x="80" y="19"/>
                      <a:pt x="80" y="19"/>
                      <a:pt x="80" y="19"/>
                    </a:cubicBezTo>
                    <a:cubicBezTo>
                      <a:pt x="76" y="17"/>
                      <a:pt x="71" y="16"/>
                      <a:pt x="66" y="16"/>
                    </a:cubicBezTo>
                    <a:cubicBezTo>
                      <a:pt x="54" y="0"/>
                      <a:pt x="54" y="0"/>
                      <a:pt x="54" y="0"/>
                    </a:cubicBezTo>
                    <a:cubicBezTo>
                      <a:pt x="50" y="1"/>
                      <a:pt x="45" y="2"/>
                      <a:pt x="41" y="3"/>
                    </a:cubicBezTo>
                    <a:cubicBezTo>
                      <a:pt x="39" y="23"/>
                      <a:pt x="39" y="23"/>
                      <a:pt x="39" y="23"/>
                    </a:cubicBezTo>
                    <a:cubicBezTo>
                      <a:pt x="33" y="26"/>
                      <a:pt x="29" y="30"/>
                      <a:pt x="25" y="34"/>
                    </a:cubicBezTo>
                    <a:cubicBezTo>
                      <a:pt x="4" y="34"/>
                      <a:pt x="4" y="34"/>
                      <a:pt x="4" y="34"/>
                    </a:cubicBezTo>
                    <a:cubicBezTo>
                      <a:pt x="2" y="38"/>
                      <a:pt x="1" y="41"/>
                      <a:pt x="0" y="45"/>
                    </a:cubicBezTo>
                    <a:cubicBezTo>
                      <a:pt x="14" y="59"/>
                      <a:pt x="14" y="59"/>
                      <a:pt x="14" y="59"/>
                    </a:cubicBezTo>
                    <a:cubicBezTo>
                      <a:pt x="13" y="65"/>
                      <a:pt x="13" y="72"/>
                      <a:pt x="14" y="79"/>
                    </a:cubicBezTo>
                    <a:close/>
                    <a:moveTo>
                      <a:pt x="32" y="45"/>
                    </a:moveTo>
                    <a:cubicBezTo>
                      <a:pt x="45" y="28"/>
                      <a:pt x="69" y="24"/>
                      <a:pt x="86" y="36"/>
                    </a:cubicBezTo>
                    <a:cubicBezTo>
                      <a:pt x="103" y="49"/>
                      <a:pt x="106" y="72"/>
                      <a:pt x="94" y="89"/>
                    </a:cubicBezTo>
                    <a:cubicBezTo>
                      <a:pt x="82" y="106"/>
                      <a:pt x="58" y="110"/>
                      <a:pt x="41" y="98"/>
                    </a:cubicBezTo>
                    <a:cubicBezTo>
                      <a:pt x="24" y="86"/>
                      <a:pt x="20" y="62"/>
                      <a:pt x="32" y="45"/>
                    </a:cubicBezTo>
                    <a:close/>
                  </a:path>
                </a:pathLst>
              </a:custGeom>
              <a:solidFill>
                <a:srgbClr val="00AE9A"/>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kern="0">
                  <a:solidFill>
                    <a:sysClr val="windowText" lastClr="000000"/>
                  </a:solidFill>
                </a:endParaRPr>
              </a:p>
            </p:txBody>
          </p:sp>
        </p:grpSp>
      </p:grpSp>
      <p:grpSp>
        <p:nvGrpSpPr>
          <p:cNvPr id="44" name="组合 43"/>
          <p:cNvGrpSpPr/>
          <p:nvPr/>
        </p:nvGrpSpPr>
        <p:grpSpPr>
          <a:xfrm>
            <a:off x="1948986" y="2383654"/>
            <a:ext cx="1098536" cy="1239557"/>
            <a:chOff x="1979712" y="2283718"/>
            <a:chExt cx="1332069" cy="1503069"/>
          </a:xfrm>
        </p:grpSpPr>
        <p:sp>
          <p:nvSpPr>
            <p:cNvPr id="45" name="Freeform 6"/>
            <p:cNvSpPr/>
            <p:nvPr/>
          </p:nvSpPr>
          <p:spPr bwMode="auto">
            <a:xfrm>
              <a:off x="1979712" y="2283718"/>
              <a:ext cx="1332069" cy="1503069"/>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gradFill flip="none" rotWithShape="1">
              <a:gsLst>
                <a:gs pos="36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228600" dir="8820000" algn="tr" rotWithShape="0">
                <a:prstClr val="black">
                  <a:alpha val="40000"/>
                </a:prstClr>
              </a:outerShdw>
            </a:effectLst>
          </p:spPr>
          <p:txBody>
            <a:bodyPr rtlCol="0" anchor="ctr"/>
            <a:lstStyle/>
            <a:p>
              <a:pPr algn="ctr">
                <a:defRPr/>
              </a:pPr>
              <a:endParaRPr lang="zh-CN" altLang="en-US" sz="800" kern="0">
                <a:solidFill>
                  <a:sysClr val="window" lastClr="FFFFFF"/>
                </a:solidFill>
                <a:latin typeface="Century Gothic" panose="020B0502020202020204"/>
                <a:ea typeface="幼圆" panose="02010509060101010101" charset="-122"/>
              </a:endParaRPr>
            </a:p>
          </p:txBody>
        </p:sp>
        <p:sp>
          <p:nvSpPr>
            <p:cNvPr id="46" name="任意多边形 42"/>
            <p:cNvSpPr/>
            <p:nvPr/>
          </p:nvSpPr>
          <p:spPr bwMode="auto">
            <a:xfrm>
              <a:off x="2288256" y="2651741"/>
              <a:ext cx="682763" cy="682762"/>
            </a:xfrm>
            <a:custGeom>
              <a:avLst/>
              <a:gdLst>
                <a:gd name="T0" fmla="*/ 429625 w 875300"/>
                <a:gd name="T1" fmla="*/ 166392 h 874712"/>
                <a:gd name="T2" fmla="*/ 762552 w 875300"/>
                <a:gd name="T3" fmla="*/ 560207 h 874712"/>
                <a:gd name="T4" fmla="*/ 762552 w 875300"/>
                <a:gd name="T5" fmla="*/ 839159 h 874712"/>
                <a:gd name="T6" fmla="*/ 721619 w 875300"/>
                <a:gd name="T7" fmla="*/ 874712 h 874712"/>
                <a:gd name="T8" fmla="*/ 506034 w 875300"/>
                <a:gd name="T9" fmla="*/ 874712 h 874712"/>
                <a:gd name="T10" fmla="*/ 506034 w 875300"/>
                <a:gd name="T11" fmla="*/ 623108 h 874712"/>
                <a:gd name="T12" fmla="*/ 355944 w 875300"/>
                <a:gd name="T13" fmla="*/ 623108 h 874712"/>
                <a:gd name="T14" fmla="*/ 355944 w 875300"/>
                <a:gd name="T15" fmla="*/ 874712 h 874712"/>
                <a:gd name="T16" fmla="*/ 137631 w 875300"/>
                <a:gd name="T17" fmla="*/ 874712 h 874712"/>
                <a:gd name="T18" fmla="*/ 93968 w 875300"/>
                <a:gd name="T19" fmla="*/ 839159 h 874712"/>
                <a:gd name="T20" fmla="*/ 93968 w 875300"/>
                <a:gd name="T21" fmla="*/ 590290 h 874712"/>
                <a:gd name="T22" fmla="*/ 429625 w 875300"/>
                <a:gd name="T23" fmla="*/ 166392 h 874712"/>
                <a:gd name="T24" fmla="*/ 427361 w 875300"/>
                <a:gd name="T25" fmla="*/ 0 h 874712"/>
                <a:gd name="T26" fmla="*/ 457406 w 875300"/>
                <a:gd name="T27" fmla="*/ 13668 h 874712"/>
                <a:gd name="T28" fmla="*/ 867100 w 875300"/>
                <a:gd name="T29" fmla="*/ 502985 h 874712"/>
                <a:gd name="T30" fmla="*/ 861637 w 875300"/>
                <a:gd name="T31" fmla="*/ 560390 h 874712"/>
                <a:gd name="T32" fmla="*/ 812474 w 875300"/>
                <a:gd name="T33" fmla="*/ 565858 h 874712"/>
                <a:gd name="T34" fmla="*/ 430092 w 875300"/>
                <a:gd name="T35" fmla="*/ 114812 h 874712"/>
                <a:gd name="T36" fmla="*/ 61368 w 875300"/>
                <a:gd name="T37" fmla="*/ 576792 h 874712"/>
                <a:gd name="T38" fmla="*/ 12205 w 875300"/>
                <a:gd name="T39" fmla="*/ 571325 h 874712"/>
                <a:gd name="T40" fmla="*/ 6742 w 875300"/>
                <a:gd name="T41" fmla="*/ 513919 h 874712"/>
                <a:gd name="T42" fmla="*/ 397317 w 875300"/>
                <a:gd name="T43" fmla="*/ 13668 h 874712"/>
                <a:gd name="T44" fmla="*/ 427361 w 875300"/>
                <a:gd name="T45" fmla="*/ 0 h 8747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75300" h="874712">
                  <a:moveTo>
                    <a:pt x="429913" y="166392"/>
                  </a:moveTo>
                  <a:cubicBezTo>
                    <a:pt x="429913" y="166392"/>
                    <a:pt x="763064" y="541063"/>
                    <a:pt x="763064" y="560207"/>
                  </a:cubicBezTo>
                  <a:cubicBezTo>
                    <a:pt x="763064" y="560207"/>
                    <a:pt x="763064" y="560207"/>
                    <a:pt x="763064" y="839159"/>
                  </a:cubicBezTo>
                  <a:cubicBezTo>
                    <a:pt x="763064" y="858303"/>
                    <a:pt x="743949" y="874712"/>
                    <a:pt x="722103" y="874712"/>
                  </a:cubicBezTo>
                  <a:cubicBezTo>
                    <a:pt x="722103" y="874712"/>
                    <a:pt x="722103" y="874712"/>
                    <a:pt x="506374" y="874712"/>
                  </a:cubicBezTo>
                  <a:cubicBezTo>
                    <a:pt x="506374" y="874712"/>
                    <a:pt x="506374" y="874712"/>
                    <a:pt x="506374" y="623108"/>
                  </a:cubicBezTo>
                  <a:cubicBezTo>
                    <a:pt x="506374" y="623108"/>
                    <a:pt x="506374" y="623108"/>
                    <a:pt x="356183" y="623108"/>
                  </a:cubicBezTo>
                  <a:cubicBezTo>
                    <a:pt x="356183" y="623108"/>
                    <a:pt x="356183" y="623108"/>
                    <a:pt x="356183" y="874712"/>
                  </a:cubicBezTo>
                  <a:cubicBezTo>
                    <a:pt x="356183" y="874712"/>
                    <a:pt x="356183" y="874712"/>
                    <a:pt x="137723" y="874712"/>
                  </a:cubicBezTo>
                  <a:cubicBezTo>
                    <a:pt x="113146" y="874712"/>
                    <a:pt x="94031" y="858303"/>
                    <a:pt x="94031" y="839159"/>
                  </a:cubicBezTo>
                  <a:cubicBezTo>
                    <a:pt x="94031" y="839159"/>
                    <a:pt x="94031" y="839159"/>
                    <a:pt x="94031" y="590290"/>
                  </a:cubicBezTo>
                  <a:cubicBezTo>
                    <a:pt x="94031" y="590290"/>
                    <a:pt x="94031" y="590290"/>
                    <a:pt x="429913" y="166392"/>
                  </a:cubicBezTo>
                  <a:close/>
                  <a:moveTo>
                    <a:pt x="427648" y="0"/>
                  </a:moveTo>
                  <a:cubicBezTo>
                    <a:pt x="438581" y="0"/>
                    <a:pt x="449513" y="2734"/>
                    <a:pt x="457713" y="13668"/>
                  </a:cubicBezTo>
                  <a:cubicBezTo>
                    <a:pt x="463179" y="19135"/>
                    <a:pt x="867682" y="502985"/>
                    <a:pt x="867682" y="502985"/>
                  </a:cubicBezTo>
                  <a:cubicBezTo>
                    <a:pt x="878614" y="516653"/>
                    <a:pt x="878614" y="543989"/>
                    <a:pt x="862215" y="560390"/>
                  </a:cubicBezTo>
                  <a:cubicBezTo>
                    <a:pt x="848550" y="579526"/>
                    <a:pt x="826685" y="582259"/>
                    <a:pt x="813019" y="565858"/>
                  </a:cubicBezTo>
                  <a:cubicBezTo>
                    <a:pt x="813019" y="565858"/>
                    <a:pt x="813019" y="565858"/>
                    <a:pt x="430381" y="114812"/>
                  </a:cubicBezTo>
                  <a:cubicBezTo>
                    <a:pt x="430381" y="114812"/>
                    <a:pt x="430381" y="114812"/>
                    <a:pt x="61409" y="576792"/>
                  </a:cubicBezTo>
                  <a:cubicBezTo>
                    <a:pt x="50477" y="590460"/>
                    <a:pt x="28612" y="587727"/>
                    <a:pt x="12213" y="571325"/>
                  </a:cubicBezTo>
                  <a:cubicBezTo>
                    <a:pt x="-1453" y="554923"/>
                    <a:pt x="-4186" y="530321"/>
                    <a:pt x="6747" y="513919"/>
                  </a:cubicBezTo>
                  <a:cubicBezTo>
                    <a:pt x="6747" y="513919"/>
                    <a:pt x="392117" y="21869"/>
                    <a:pt x="397584" y="13668"/>
                  </a:cubicBezTo>
                  <a:cubicBezTo>
                    <a:pt x="405783" y="2734"/>
                    <a:pt x="416716" y="0"/>
                    <a:pt x="427648" y="0"/>
                  </a:cubicBezTo>
                  <a:close/>
                </a:path>
              </a:pathLst>
            </a:custGeom>
            <a:solidFill>
              <a:srgbClr val="00AE9A"/>
            </a:solidFill>
            <a:ln>
              <a:noFill/>
            </a:ln>
          </p:spPr>
          <p:txBody>
            <a:bodyPr/>
            <a:lstStyle/>
            <a:p>
              <a:pPr>
                <a:defRPr/>
              </a:pPr>
              <a:endParaRPr lang="zh-CN" altLang="en-US" kern="0">
                <a:solidFill>
                  <a:sysClr val="windowText" lastClr="000000"/>
                </a:solidFill>
              </a:endParaRPr>
            </a:p>
          </p:txBody>
        </p:sp>
      </p:grpSp>
      <p:grpSp>
        <p:nvGrpSpPr>
          <p:cNvPr id="47" name="组合 46"/>
          <p:cNvGrpSpPr/>
          <p:nvPr/>
        </p:nvGrpSpPr>
        <p:grpSpPr>
          <a:xfrm>
            <a:off x="4518916" y="2423163"/>
            <a:ext cx="1098536" cy="1239557"/>
            <a:chOff x="3404716" y="2283718"/>
            <a:chExt cx="1332069" cy="1503069"/>
          </a:xfrm>
        </p:grpSpPr>
        <p:sp>
          <p:nvSpPr>
            <p:cNvPr id="48" name="Freeform 6"/>
            <p:cNvSpPr/>
            <p:nvPr/>
          </p:nvSpPr>
          <p:spPr bwMode="auto">
            <a:xfrm>
              <a:off x="3404716" y="2283718"/>
              <a:ext cx="1332069" cy="1503069"/>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gradFill flip="none" rotWithShape="1">
              <a:gsLst>
                <a:gs pos="36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228600" dir="8820000" algn="tr" rotWithShape="0">
                <a:prstClr val="black">
                  <a:alpha val="40000"/>
                </a:prstClr>
              </a:outerShdw>
            </a:effectLst>
          </p:spPr>
          <p:txBody>
            <a:bodyPr rtlCol="0" anchor="ctr"/>
            <a:lstStyle/>
            <a:p>
              <a:pPr algn="ctr">
                <a:defRPr/>
              </a:pPr>
              <a:endParaRPr lang="zh-CN" altLang="en-US" sz="800" kern="0">
                <a:solidFill>
                  <a:sysClr val="window" lastClr="FFFFFF"/>
                </a:solidFill>
                <a:latin typeface="Century Gothic" panose="020B0502020202020204"/>
                <a:ea typeface="幼圆" panose="02010509060101010101" charset="-122"/>
              </a:endParaRPr>
            </a:p>
          </p:txBody>
        </p:sp>
        <p:sp>
          <p:nvSpPr>
            <p:cNvPr id="49" name="任意多边形 43"/>
            <p:cNvSpPr/>
            <p:nvPr/>
          </p:nvSpPr>
          <p:spPr bwMode="auto">
            <a:xfrm>
              <a:off x="3653781" y="2644306"/>
              <a:ext cx="835176" cy="697632"/>
            </a:xfrm>
            <a:custGeom>
              <a:avLst/>
              <a:gdLst>
                <a:gd name="T0" fmla="*/ 210319 w 1068881"/>
                <a:gd name="T1" fmla="*/ 599305 h 894355"/>
                <a:gd name="T2" fmla="*/ 344554 w 1068881"/>
                <a:gd name="T3" fmla="*/ 599305 h 894355"/>
                <a:gd name="T4" fmla="*/ 382908 w 1068881"/>
                <a:gd name="T5" fmla="*/ 612937 h 894355"/>
                <a:gd name="T6" fmla="*/ 382908 w 1068881"/>
                <a:gd name="T7" fmla="*/ 880130 h 894355"/>
                <a:gd name="T8" fmla="*/ 344554 w 1068881"/>
                <a:gd name="T9" fmla="*/ 893762 h 894355"/>
                <a:gd name="T10" fmla="*/ 210319 w 1068881"/>
                <a:gd name="T11" fmla="*/ 893762 h 894355"/>
                <a:gd name="T12" fmla="*/ 174706 w 1068881"/>
                <a:gd name="T13" fmla="*/ 880130 h 894355"/>
                <a:gd name="T14" fmla="*/ 174706 w 1068881"/>
                <a:gd name="T15" fmla="*/ 612937 h 894355"/>
                <a:gd name="T16" fmla="*/ 210319 w 1068881"/>
                <a:gd name="T17" fmla="*/ 599305 h 894355"/>
                <a:gd name="T18" fmla="*/ 440300 w 1068881"/>
                <a:gd name="T19" fmla="*/ 445726 h 894355"/>
                <a:gd name="T20" fmla="*/ 573791 w 1068881"/>
                <a:gd name="T21" fmla="*/ 445726 h 894355"/>
                <a:gd name="T22" fmla="*/ 611931 w 1068881"/>
                <a:gd name="T23" fmla="*/ 464850 h 894355"/>
                <a:gd name="T24" fmla="*/ 611931 w 1068881"/>
                <a:gd name="T25" fmla="*/ 871907 h 894355"/>
                <a:gd name="T26" fmla="*/ 573791 w 1068881"/>
                <a:gd name="T27" fmla="*/ 893762 h 894355"/>
                <a:gd name="T28" fmla="*/ 440300 w 1068881"/>
                <a:gd name="T29" fmla="*/ 893762 h 894355"/>
                <a:gd name="T30" fmla="*/ 404885 w 1068881"/>
                <a:gd name="T31" fmla="*/ 871907 h 894355"/>
                <a:gd name="T32" fmla="*/ 404885 w 1068881"/>
                <a:gd name="T33" fmla="*/ 464850 h 894355"/>
                <a:gd name="T34" fmla="*/ 440300 w 1068881"/>
                <a:gd name="T35" fmla="*/ 445726 h 894355"/>
                <a:gd name="T36" fmla="*/ 669595 w 1068881"/>
                <a:gd name="T37" fmla="*/ 265588 h 894355"/>
                <a:gd name="T38" fmla="*/ 804108 w 1068881"/>
                <a:gd name="T39" fmla="*/ 265588 h 894355"/>
                <a:gd name="T40" fmla="*/ 839796 w 1068881"/>
                <a:gd name="T41" fmla="*/ 292900 h 894355"/>
                <a:gd name="T42" fmla="*/ 839796 w 1068881"/>
                <a:gd name="T43" fmla="*/ 863718 h 894355"/>
                <a:gd name="T44" fmla="*/ 804108 w 1068881"/>
                <a:gd name="T45" fmla="*/ 893761 h 894355"/>
                <a:gd name="T46" fmla="*/ 669595 w 1068881"/>
                <a:gd name="T47" fmla="*/ 893761 h 894355"/>
                <a:gd name="T48" fmla="*/ 633907 w 1068881"/>
                <a:gd name="T49" fmla="*/ 863718 h 894355"/>
                <a:gd name="T50" fmla="*/ 633907 w 1068881"/>
                <a:gd name="T51" fmla="*/ 292900 h 894355"/>
                <a:gd name="T52" fmla="*/ 669595 w 1068881"/>
                <a:gd name="T53" fmla="*/ 265588 h 894355"/>
                <a:gd name="T54" fmla="*/ 899774 w 1068881"/>
                <a:gd name="T55" fmla="*/ 125865 h 894355"/>
                <a:gd name="T56" fmla="*/ 1034288 w 1068881"/>
                <a:gd name="T57" fmla="*/ 125865 h 894355"/>
                <a:gd name="T58" fmla="*/ 1069975 w 1068881"/>
                <a:gd name="T59" fmla="*/ 161391 h 894355"/>
                <a:gd name="T60" fmla="*/ 1069975 w 1068881"/>
                <a:gd name="T61" fmla="*/ 858237 h 894355"/>
                <a:gd name="T62" fmla="*/ 1034288 w 1068881"/>
                <a:gd name="T63" fmla="*/ 893762 h 894355"/>
                <a:gd name="T64" fmla="*/ 899774 w 1068881"/>
                <a:gd name="T65" fmla="*/ 893762 h 894355"/>
                <a:gd name="T66" fmla="*/ 864086 w 1068881"/>
                <a:gd name="T67" fmla="*/ 858237 h 894355"/>
                <a:gd name="T68" fmla="*/ 864086 w 1068881"/>
                <a:gd name="T69" fmla="*/ 161391 h 894355"/>
                <a:gd name="T70" fmla="*/ 899774 w 1068881"/>
                <a:gd name="T71" fmla="*/ 125865 h 894355"/>
                <a:gd name="T72" fmla="*/ 839796 w 1068881"/>
                <a:gd name="T73" fmla="*/ 0 h 894355"/>
                <a:gd name="T74" fmla="*/ 785432 w 1068881"/>
                <a:gd name="T75" fmla="*/ 177828 h 894355"/>
                <a:gd name="T76" fmla="*/ 735086 w 1068881"/>
                <a:gd name="T77" fmla="*/ 135240 h 894355"/>
                <a:gd name="T78" fmla="*/ 649393 w 1068881"/>
                <a:gd name="T79" fmla="*/ 208520 h 894355"/>
                <a:gd name="T80" fmla="*/ 429248 w 1068881"/>
                <a:gd name="T81" fmla="*/ 396771 h 894355"/>
                <a:gd name="T82" fmla="*/ 390910 w 1068881"/>
                <a:gd name="T83" fmla="*/ 402227 h 894355"/>
                <a:gd name="T84" fmla="*/ 369002 w 1068881"/>
                <a:gd name="T85" fmla="*/ 374945 h 894355"/>
                <a:gd name="T86" fmla="*/ 369002 w 1068881"/>
                <a:gd name="T87" fmla="*/ 284914 h 894355"/>
                <a:gd name="T88" fmla="*/ 59560 w 1068881"/>
                <a:gd name="T89" fmla="*/ 549550 h 894355"/>
                <a:gd name="T90" fmla="*/ 34915 w 1068881"/>
                <a:gd name="T91" fmla="*/ 557735 h 894355"/>
                <a:gd name="T92" fmla="*/ 10268 w 1068881"/>
                <a:gd name="T93" fmla="*/ 549550 h 894355"/>
                <a:gd name="T94" fmla="*/ 10268 w 1068881"/>
                <a:gd name="T95" fmla="*/ 505899 h 894355"/>
                <a:gd name="T96" fmla="*/ 379956 w 1068881"/>
                <a:gd name="T97" fmla="*/ 186699 h 894355"/>
                <a:gd name="T98" fmla="*/ 418295 w 1068881"/>
                <a:gd name="T99" fmla="*/ 181243 h 894355"/>
                <a:gd name="T100" fmla="*/ 440202 w 1068881"/>
                <a:gd name="T101" fmla="*/ 208525 h 894355"/>
                <a:gd name="T102" fmla="*/ 440202 w 1068881"/>
                <a:gd name="T103" fmla="*/ 301284 h 894355"/>
                <a:gd name="T104" fmla="*/ 672627 w 1068881"/>
                <a:gd name="T105" fmla="*/ 103148 h 894355"/>
                <a:gd name="T106" fmla="*/ 684839 w 1068881"/>
                <a:gd name="T107" fmla="*/ 92736 h 894355"/>
                <a:gd name="T108" fmla="*/ 633907 w 1068881"/>
                <a:gd name="T109" fmla="*/ 49653 h 8943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68881" h="894355">
                  <a:moveTo>
                    <a:pt x="210104" y="599703"/>
                  </a:moveTo>
                  <a:cubicBezTo>
                    <a:pt x="344202" y="599703"/>
                    <a:pt x="344202" y="599703"/>
                    <a:pt x="344202" y="599703"/>
                  </a:cubicBezTo>
                  <a:cubicBezTo>
                    <a:pt x="366096" y="599703"/>
                    <a:pt x="382516" y="605160"/>
                    <a:pt x="382516" y="613344"/>
                  </a:cubicBezTo>
                  <a:lnTo>
                    <a:pt x="382516" y="880714"/>
                  </a:lnTo>
                  <a:cubicBezTo>
                    <a:pt x="382516" y="888899"/>
                    <a:pt x="366096" y="894355"/>
                    <a:pt x="344202" y="894355"/>
                  </a:cubicBezTo>
                  <a:cubicBezTo>
                    <a:pt x="210104" y="894355"/>
                    <a:pt x="210104" y="894355"/>
                    <a:pt x="210104" y="894355"/>
                  </a:cubicBezTo>
                  <a:cubicBezTo>
                    <a:pt x="190947" y="894355"/>
                    <a:pt x="174527" y="888899"/>
                    <a:pt x="174527" y="880714"/>
                  </a:cubicBezTo>
                  <a:cubicBezTo>
                    <a:pt x="174527" y="613344"/>
                    <a:pt x="174527" y="613344"/>
                    <a:pt x="174527" y="613344"/>
                  </a:cubicBezTo>
                  <a:cubicBezTo>
                    <a:pt x="174527" y="605160"/>
                    <a:pt x="190947" y="599703"/>
                    <a:pt x="210104" y="599703"/>
                  </a:cubicBezTo>
                  <a:close/>
                  <a:moveTo>
                    <a:pt x="439850" y="446022"/>
                  </a:moveTo>
                  <a:cubicBezTo>
                    <a:pt x="573204" y="446022"/>
                    <a:pt x="573204" y="446022"/>
                    <a:pt x="573204" y="446022"/>
                  </a:cubicBezTo>
                  <a:cubicBezTo>
                    <a:pt x="594976" y="446022"/>
                    <a:pt x="611305" y="454223"/>
                    <a:pt x="611305" y="465158"/>
                  </a:cubicBezTo>
                  <a:lnTo>
                    <a:pt x="611305" y="872485"/>
                  </a:lnTo>
                  <a:cubicBezTo>
                    <a:pt x="611305" y="883420"/>
                    <a:pt x="594976" y="894355"/>
                    <a:pt x="573204" y="894355"/>
                  </a:cubicBezTo>
                  <a:cubicBezTo>
                    <a:pt x="439850" y="894355"/>
                    <a:pt x="439850" y="894355"/>
                    <a:pt x="439850" y="894355"/>
                  </a:cubicBezTo>
                  <a:cubicBezTo>
                    <a:pt x="420800" y="894355"/>
                    <a:pt x="404471" y="883420"/>
                    <a:pt x="404471" y="872485"/>
                  </a:cubicBezTo>
                  <a:cubicBezTo>
                    <a:pt x="404471" y="465158"/>
                    <a:pt x="404471" y="465158"/>
                    <a:pt x="404471" y="465158"/>
                  </a:cubicBezTo>
                  <a:cubicBezTo>
                    <a:pt x="404471" y="454223"/>
                    <a:pt x="420800" y="446022"/>
                    <a:pt x="439850" y="446022"/>
                  </a:cubicBezTo>
                  <a:close/>
                  <a:moveTo>
                    <a:pt x="668910" y="265764"/>
                  </a:moveTo>
                  <a:cubicBezTo>
                    <a:pt x="803286" y="265764"/>
                    <a:pt x="803286" y="265764"/>
                    <a:pt x="803286" y="265764"/>
                  </a:cubicBezTo>
                  <a:cubicBezTo>
                    <a:pt x="825225" y="265764"/>
                    <a:pt x="838937" y="276696"/>
                    <a:pt x="838937" y="293094"/>
                  </a:cubicBezTo>
                  <a:lnTo>
                    <a:pt x="838937" y="864291"/>
                  </a:lnTo>
                  <a:cubicBezTo>
                    <a:pt x="838937" y="880689"/>
                    <a:pt x="825225" y="894354"/>
                    <a:pt x="803286" y="894354"/>
                  </a:cubicBezTo>
                  <a:cubicBezTo>
                    <a:pt x="668910" y="894354"/>
                    <a:pt x="668910" y="894354"/>
                    <a:pt x="668910" y="894354"/>
                  </a:cubicBezTo>
                  <a:cubicBezTo>
                    <a:pt x="649713" y="894354"/>
                    <a:pt x="633259" y="880689"/>
                    <a:pt x="633259" y="864291"/>
                  </a:cubicBezTo>
                  <a:cubicBezTo>
                    <a:pt x="633259" y="293094"/>
                    <a:pt x="633259" y="293094"/>
                    <a:pt x="633259" y="293094"/>
                  </a:cubicBezTo>
                  <a:cubicBezTo>
                    <a:pt x="633259" y="276696"/>
                    <a:pt x="649713" y="265764"/>
                    <a:pt x="668910" y="265764"/>
                  </a:cubicBezTo>
                  <a:close/>
                  <a:moveTo>
                    <a:pt x="898854" y="125949"/>
                  </a:moveTo>
                  <a:cubicBezTo>
                    <a:pt x="1033230" y="125949"/>
                    <a:pt x="1033230" y="125949"/>
                    <a:pt x="1033230" y="125949"/>
                  </a:cubicBezTo>
                  <a:cubicBezTo>
                    <a:pt x="1052427" y="125949"/>
                    <a:pt x="1068881" y="142356"/>
                    <a:pt x="1068881" y="161498"/>
                  </a:cubicBezTo>
                  <a:lnTo>
                    <a:pt x="1068881" y="858806"/>
                  </a:lnTo>
                  <a:cubicBezTo>
                    <a:pt x="1068881" y="877948"/>
                    <a:pt x="1052427" y="894355"/>
                    <a:pt x="1033230" y="894355"/>
                  </a:cubicBezTo>
                  <a:cubicBezTo>
                    <a:pt x="898854" y="894355"/>
                    <a:pt x="898854" y="894355"/>
                    <a:pt x="898854" y="894355"/>
                  </a:cubicBezTo>
                  <a:cubicBezTo>
                    <a:pt x="879657" y="894355"/>
                    <a:pt x="863203" y="877948"/>
                    <a:pt x="863203" y="858806"/>
                  </a:cubicBezTo>
                  <a:cubicBezTo>
                    <a:pt x="863203" y="161498"/>
                    <a:pt x="863203" y="161498"/>
                    <a:pt x="863203" y="161498"/>
                  </a:cubicBezTo>
                  <a:cubicBezTo>
                    <a:pt x="863203" y="142356"/>
                    <a:pt x="879657" y="125949"/>
                    <a:pt x="898854" y="125949"/>
                  </a:cubicBezTo>
                  <a:close/>
                  <a:moveTo>
                    <a:pt x="838937" y="0"/>
                  </a:moveTo>
                  <a:lnTo>
                    <a:pt x="784629" y="177946"/>
                  </a:lnTo>
                  <a:lnTo>
                    <a:pt x="734334" y="135330"/>
                  </a:lnTo>
                  <a:lnTo>
                    <a:pt x="648729" y="208658"/>
                  </a:lnTo>
                  <a:cubicBezTo>
                    <a:pt x="428809" y="397034"/>
                    <a:pt x="428809" y="397034"/>
                    <a:pt x="428809" y="397034"/>
                  </a:cubicBezTo>
                  <a:cubicBezTo>
                    <a:pt x="417867" y="405224"/>
                    <a:pt x="404189" y="407954"/>
                    <a:pt x="390510" y="402494"/>
                  </a:cubicBezTo>
                  <a:cubicBezTo>
                    <a:pt x="376832" y="399764"/>
                    <a:pt x="368625" y="388844"/>
                    <a:pt x="368625" y="375194"/>
                  </a:cubicBezTo>
                  <a:cubicBezTo>
                    <a:pt x="368625" y="285103"/>
                    <a:pt x="368625" y="285103"/>
                    <a:pt x="368625" y="285103"/>
                  </a:cubicBezTo>
                  <a:cubicBezTo>
                    <a:pt x="59499" y="549915"/>
                    <a:pt x="59499" y="549915"/>
                    <a:pt x="59499" y="549915"/>
                  </a:cubicBezTo>
                  <a:cubicBezTo>
                    <a:pt x="54028" y="555375"/>
                    <a:pt x="43086" y="558105"/>
                    <a:pt x="34879" y="558105"/>
                  </a:cubicBezTo>
                  <a:cubicBezTo>
                    <a:pt x="26672" y="558105"/>
                    <a:pt x="15729" y="555375"/>
                    <a:pt x="10258" y="549915"/>
                  </a:cubicBezTo>
                  <a:cubicBezTo>
                    <a:pt x="-3420" y="536265"/>
                    <a:pt x="-3420" y="517155"/>
                    <a:pt x="10258" y="506235"/>
                  </a:cubicBezTo>
                  <a:cubicBezTo>
                    <a:pt x="379568" y="186823"/>
                    <a:pt x="379568" y="186823"/>
                    <a:pt x="379568" y="186823"/>
                  </a:cubicBezTo>
                  <a:cubicBezTo>
                    <a:pt x="387775" y="178633"/>
                    <a:pt x="404189" y="175903"/>
                    <a:pt x="417867" y="181363"/>
                  </a:cubicBezTo>
                  <a:cubicBezTo>
                    <a:pt x="431545" y="186823"/>
                    <a:pt x="439752" y="197743"/>
                    <a:pt x="439752" y="208663"/>
                  </a:cubicBezTo>
                  <a:cubicBezTo>
                    <a:pt x="439752" y="301484"/>
                    <a:pt x="439752" y="301484"/>
                    <a:pt x="439752" y="301484"/>
                  </a:cubicBezTo>
                  <a:cubicBezTo>
                    <a:pt x="572430" y="188188"/>
                    <a:pt x="638769" y="131540"/>
                    <a:pt x="671939" y="103216"/>
                  </a:cubicBezTo>
                  <a:lnTo>
                    <a:pt x="684139" y="92798"/>
                  </a:lnTo>
                  <a:lnTo>
                    <a:pt x="633259" y="49686"/>
                  </a:lnTo>
                  <a:lnTo>
                    <a:pt x="838937" y="0"/>
                  </a:lnTo>
                  <a:close/>
                </a:path>
              </a:pathLst>
            </a:custGeom>
            <a:solidFill>
              <a:srgbClr val="00AE9A"/>
            </a:solidFill>
            <a:ln>
              <a:noFill/>
            </a:ln>
          </p:spPr>
          <p:txBody>
            <a:bodyPr/>
            <a:lstStyle/>
            <a:p>
              <a:pPr>
                <a:defRPr/>
              </a:pPr>
              <a:endParaRPr lang="zh-CN" altLang="en-US" kern="0">
                <a:solidFill>
                  <a:sysClr val="windowText" lastClr="000000"/>
                </a:solidFill>
              </a:endParaRPr>
            </a:p>
          </p:txBody>
        </p:sp>
      </p:grpSp>
      <p:grpSp>
        <p:nvGrpSpPr>
          <p:cNvPr id="50" name="组合 49"/>
          <p:cNvGrpSpPr/>
          <p:nvPr/>
        </p:nvGrpSpPr>
        <p:grpSpPr>
          <a:xfrm>
            <a:off x="9491952" y="2452333"/>
            <a:ext cx="1098536" cy="1239557"/>
            <a:chOff x="6255963" y="2283718"/>
            <a:chExt cx="1332069" cy="1503069"/>
          </a:xfrm>
        </p:grpSpPr>
        <p:sp>
          <p:nvSpPr>
            <p:cNvPr id="51" name="Freeform 6"/>
            <p:cNvSpPr/>
            <p:nvPr/>
          </p:nvSpPr>
          <p:spPr bwMode="auto">
            <a:xfrm>
              <a:off x="6255963" y="2283718"/>
              <a:ext cx="1332069" cy="1503069"/>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gradFill flip="none" rotWithShape="1">
              <a:gsLst>
                <a:gs pos="36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228600" dir="8820000" algn="tr" rotWithShape="0">
                <a:prstClr val="black">
                  <a:alpha val="40000"/>
                </a:prstClr>
              </a:outerShdw>
            </a:effectLst>
          </p:spPr>
          <p:txBody>
            <a:bodyPr rtlCol="0" anchor="ctr"/>
            <a:lstStyle/>
            <a:p>
              <a:pPr algn="ctr">
                <a:defRPr/>
              </a:pPr>
              <a:endParaRPr lang="zh-CN" altLang="en-US" sz="800" kern="0">
                <a:solidFill>
                  <a:sysClr val="window" lastClr="FFFFFF"/>
                </a:solidFill>
                <a:latin typeface="Century Gothic" panose="020B0502020202020204"/>
                <a:ea typeface="幼圆" panose="02010509060101010101" charset="-122"/>
              </a:endParaRPr>
            </a:p>
          </p:txBody>
        </p:sp>
        <p:sp>
          <p:nvSpPr>
            <p:cNvPr id="52" name="任意多边形 44"/>
            <p:cNvSpPr/>
            <p:nvPr/>
          </p:nvSpPr>
          <p:spPr bwMode="auto">
            <a:xfrm>
              <a:off x="6548398" y="2607132"/>
              <a:ext cx="745959" cy="773219"/>
            </a:xfrm>
            <a:custGeom>
              <a:avLst/>
              <a:gdLst>
                <a:gd name="T0" fmla="*/ 516797 w 956752"/>
                <a:gd name="T1" fmla="*/ 952129 h 990261"/>
                <a:gd name="T2" fmla="*/ 516797 w 956752"/>
                <a:gd name="T3" fmla="*/ 990261 h 990261"/>
                <a:gd name="T4" fmla="*/ 434467 w 956752"/>
                <a:gd name="T5" fmla="*/ 971195 h 990261"/>
                <a:gd name="T6" fmla="*/ 409975 w 956752"/>
                <a:gd name="T7" fmla="*/ 896665 h 990261"/>
                <a:gd name="T8" fmla="*/ 562728 w 956752"/>
                <a:gd name="T9" fmla="*/ 916309 h 990261"/>
                <a:gd name="T10" fmla="*/ 409975 w 956752"/>
                <a:gd name="T11" fmla="*/ 935952 h 990261"/>
                <a:gd name="T12" fmla="*/ 409975 w 956752"/>
                <a:gd name="T13" fmla="*/ 896665 h 990261"/>
                <a:gd name="T14" fmla="*/ 571350 w 956752"/>
                <a:gd name="T15" fmla="*/ 844668 h 990261"/>
                <a:gd name="T16" fmla="*/ 571350 w 956752"/>
                <a:gd name="T17" fmla="*/ 883955 h 990261"/>
                <a:gd name="T18" fmla="*/ 372070 w 956752"/>
                <a:gd name="T19" fmla="*/ 864312 h 990261"/>
                <a:gd name="T20" fmla="*/ 391179 w 956752"/>
                <a:gd name="T21" fmla="*/ 793826 h 990261"/>
                <a:gd name="T22" fmla="*/ 590459 w 956752"/>
                <a:gd name="T23" fmla="*/ 812892 h 990261"/>
                <a:gd name="T24" fmla="*/ 391179 w 956752"/>
                <a:gd name="T25" fmla="*/ 831958 h 990261"/>
                <a:gd name="T26" fmla="*/ 391179 w 956752"/>
                <a:gd name="T27" fmla="*/ 793826 h 990261"/>
                <a:gd name="T28" fmla="*/ 290214 w 956752"/>
                <a:gd name="T29" fmla="*/ 678766 h 990261"/>
                <a:gd name="T30" fmla="*/ 191692 w 956752"/>
                <a:gd name="T31" fmla="*/ 820324 h 990261"/>
                <a:gd name="T32" fmla="*/ 156114 w 956752"/>
                <a:gd name="T33" fmla="*/ 784935 h 990261"/>
                <a:gd name="T34" fmla="*/ 273793 w 956752"/>
                <a:gd name="T35" fmla="*/ 670259 h 990261"/>
                <a:gd name="T36" fmla="*/ 696765 w 956752"/>
                <a:gd name="T37" fmla="*/ 676044 h 990261"/>
                <a:gd name="T38" fmla="*/ 795561 w 956752"/>
                <a:gd name="T39" fmla="*/ 820324 h 990261"/>
                <a:gd name="T40" fmla="*/ 661089 w 956752"/>
                <a:gd name="T41" fmla="*/ 708711 h 990261"/>
                <a:gd name="T42" fmla="*/ 681329 w 956752"/>
                <a:gd name="T43" fmla="*/ 669919 h 990261"/>
                <a:gd name="T44" fmla="*/ 934879 w 956752"/>
                <a:gd name="T45" fmla="*/ 478376 h 990261"/>
                <a:gd name="T46" fmla="*/ 934879 w 956752"/>
                <a:gd name="T47" fmla="*/ 528063 h 990261"/>
                <a:gd name="T48" fmla="*/ 762628 w 956752"/>
                <a:gd name="T49" fmla="*/ 503219 h 990261"/>
                <a:gd name="T50" fmla="*/ 21873 w 956752"/>
                <a:gd name="T51" fmla="*/ 478376 h 990261"/>
                <a:gd name="T52" fmla="*/ 194124 w 956752"/>
                <a:gd name="T53" fmla="*/ 503219 h 990261"/>
                <a:gd name="T54" fmla="*/ 21873 w 956752"/>
                <a:gd name="T55" fmla="*/ 528063 h 990261"/>
                <a:gd name="T56" fmla="*/ 21873 w 956752"/>
                <a:gd name="T57" fmla="*/ 478376 h 990261"/>
                <a:gd name="T58" fmla="*/ 718720 w 956752"/>
                <a:gd name="T59" fmla="*/ 475880 h 990261"/>
                <a:gd name="T60" fmla="*/ 590440 w 956752"/>
                <a:gd name="T61" fmla="*/ 768405 h 990261"/>
                <a:gd name="T62" fmla="*/ 372091 w 956752"/>
                <a:gd name="T63" fmla="*/ 689123 h 990261"/>
                <a:gd name="T64" fmla="*/ 481265 w 956752"/>
                <a:gd name="T65" fmla="*/ 238032 h 990261"/>
                <a:gd name="T66" fmla="*/ 833753 w 956752"/>
                <a:gd name="T67" fmla="*/ 150732 h 990261"/>
                <a:gd name="T68" fmla="*/ 730036 w 956752"/>
                <a:gd name="T69" fmla="*/ 289930 h 990261"/>
                <a:gd name="T70" fmla="*/ 694554 w 956752"/>
                <a:gd name="T71" fmla="*/ 254448 h 990261"/>
                <a:gd name="T72" fmla="*/ 816353 w 956752"/>
                <a:gd name="T73" fmla="*/ 142203 h 990261"/>
                <a:gd name="T74" fmla="*/ 163842 w 956752"/>
                <a:gd name="T75" fmla="*/ 148003 h 990261"/>
                <a:gd name="T76" fmla="*/ 267559 w 956752"/>
                <a:gd name="T77" fmla="*/ 287200 h 990261"/>
                <a:gd name="T78" fmla="*/ 128360 w 956752"/>
                <a:gd name="T79" fmla="*/ 183485 h 990261"/>
                <a:gd name="T80" fmla="*/ 147466 w 956752"/>
                <a:gd name="T81" fmla="*/ 142203 h 990261"/>
                <a:gd name="T82" fmla="*/ 506109 w 956752"/>
                <a:gd name="T83" fmla="*/ 21873 h 990261"/>
                <a:gd name="T84" fmla="*/ 478742 w 956752"/>
                <a:gd name="T85" fmla="*/ 194123 h 990261"/>
                <a:gd name="T86" fmla="*/ 454111 w 956752"/>
                <a:gd name="T87" fmla="*/ 21873 h 990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6752" h="990261">
                  <a:moveTo>
                    <a:pt x="442700" y="952129"/>
                  </a:moveTo>
                  <a:cubicBezTo>
                    <a:pt x="516797" y="952129"/>
                    <a:pt x="516797" y="952129"/>
                    <a:pt x="516797" y="952129"/>
                  </a:cubicBezTo>
                  <a:cubicBezTo>
                    <a:pt x="519541" y="952129"/>
                    <a:pt x="522285" y="960300"/>
                    <a:pt x="522285" y="971195"/>
                  </a:cubicBezTo>
                  <a:cubicBezTo>
                    <a:pt x="522285" y="979366"/>
                    <a:pt x="519541" y="990261"/>
                    <a:pt x="516797" y="990261"/>
                  </a:cubicBezTo>
                  <a:cubicBezTo>
                    <a:pt x="442700" y="990261"/>
                    <a:pt x="442700" y="990261"/>
                    <a:pt x="442700" y="990261"/>
                  </a:cubicBezTo>
                  <a:cubicBezTo>
                    <a:pt x="439956" y="990261"/>
                    <a:pt x="434467" y="979366"/>
                    <a:pt x="434467" y="971195"/>
                  </a:cubicBezTo>
                  <a:cubicBezTo>
                    <a:pt x="434467" y="960300"/>
                    <a:pt x="439956" y="952129"/>
                    <a:pt x="442700" y="952129"/>
                  </a:cubicBezTo>
                  <a:close/>
                  <a:moveTo>
                    <a:pt x="409975" y="896665"/>
                  </a:moveTo>
                  <a:cubicBezTo>
                    <a:pt x="549090" y="896665"/>
                    <a:pt x="549090" y="896665"/>
                    <a:pt x="549090" y="896665"/>
                  </a:cubicBezTo>
                  <a:cubicBezTo>
                    <a:pt x="557273" y="896665"/>
                    <a:pt x="562728" y="905084"/>
                    <a:pt x="562728" y="916309"/>
                  </a:cubicBezTo>
                  <a:cubicBezTo>
                    <a:pt x="562728" y="927533"/>
                    <a:pt x="557273" y="935952"/>
                    <a:pt x="549090" y="935952"/>
                  </a:cubicBezTo>
                  <a:cubicBezTo>
                    <a:pt x="409975" y="935952"/>
                    <a:pt x="409975" y="935952"/>
                    <a:pt x="409975" y="935952"/>
                  </a:cubicBezTo>
                  <a:cubicBezTo>
                    <a:pt x="401792" y="935952"/>
                    <a:pt x="396336" y="927533"/>
                    <a:pt x="396336" y="916309"/>
                  </a:cubicBezTo>
                  <a:cubicBezTo>
                    <a:pt x="396336" y="905084"/>
                    <a:pt x="401792" y="896665"/>
                    <a:pt x="409975" y="896665"/>
                  </a:cubicBezTo>
                  <a:close/>
                  <a:moveTo>
                    <a:pt x="391179" y="844668"/>
                  </a:moveTo>
                  <a:cubicBezTo>
                    <a:pt x="571350" y="844668"/>
                    <a:pt x="571350" y="844668"/>
                    <a:pt x="571350" y="844668"/>
                  </a:cubicBezTo>
                  <a:cubicBezTo>
                    <a:pt x="582270" y="844668"/>
                    <a:pt x="590459" y="853087"/>
                    <a:pt x="590459" y="864312"/>
                  </a:cubicBezTo>
                  <a:cubicBezTo>
                    <a:pt x="590459" y="875536"/>
                    <a:pt x="582270" y="883955"/>
                    <a:pt x="571350" y="883955"/>
                  </a:cubicBezTo>
                  <a:cubicBezTo>
                    <a:pt x="391179" y="883955"/>
                    <a:pt x="391179" y="883955"/>
                    <a:pt x="391179" y="883955"/>
                  </a:cubicBezTo>
                  <a:cubicBezTo>
                    <a:pt x="380260" y="883955"/>
                    <a:pt x="372070" y="875536"/>
                    <a:pt x="372070" y="864312"/>
                  </a:cubicBezTo>
                  <a:cubicBezTo>
                    <a:pt x="372070" y="853087"/>
                    <a:pt x="380260" y="844668"/>
                    <a:pt x="391179" y="844668"/>
                  </a:cubicBezTo>
                  <a:close/>
                  <a:moveTo>
                    <a:pt x="391179" y="793826"/>
                  </a:moveTo>
                  <a:cubicBezTo>
                    <a:pt x="571350" y="793826"/>
                    <a:pt x="571350" y="793826"/>
                    <a:pt x="571350" y="793826"/>
                  </a:cubicBezTo>
                  <a:cubicBezTo>
                    <a:pt x="582270" y="793826"/>
                    <a:pt x="590459" y="801997"/>
                    <a:pt x="590459" y="812892"/>
                  </a:cubicBezTo>
                  <a:cubicBezTo>
                    <a:pt x="590459" y="823787"/>
                    <a:pt x="582270" y="831958"/>
                    <a:pt x="571350" y="831958"/>
                  </a:cubicBezTo>
                  <a:cubicBezTo>
                    <a:pt x="391179" y="831958"/>
                    <a:pt x="391179" y="831958"/>
                    <a:pt x="391179" y="831958"/>
                  </a:cubicBezTo>
                  <a:cubicBezTo>
                    <a:pt x="380260" y="831958"/>
                    <a:pt x="372070" y="823787"/>
                    <a:pt x="372070" y="812892"/>
                  </a:cubicBezTo>
                  <a:cubicBezTo>
                    <a:pt x="372070" y="801997"/>
                    <a:pt x="380260" y="793826"/>
                    <a:pt x="391179" y="793826"/>
                  </a:cubicBezTo>
                  <a:close/>
                  <a:moveTo>
                    <a:pt x="273793" y="670259"/>
                  </a:moveTo>
                  <a:cubicBezTo>
                    <a:pt x="279951" y="670599"/>
                    <a:pt x="286109" y="673322"/>
                    <a:pt x="290214" y="678766"/>
                  </a:cubicBezTo>
                  <a:cubicBezTo>
                    <a:pt x="301161" y="686933"/>
                    <a:pt x="303897" y="700544"/>
                    <a:pt x="295687" y="711433"/>
                  </a:cubicBezTo>
                  <a:lnTo>
                    <a:pt x="191692" y="820324"/>
                  </a:lnTo>
                  <a:cubicBezTo>
                    <a:pt x="183482" y="828491"/>
                    <a:pt x="167061" y="828491"/>
                    <a:pt x="158851" y="817602"/>
                  </a:cubicBezTo>
                  <a:cubicBezTo>
                    <a:pt x="147904" y="809435"/>
                    <a:pt x="147904" y="793102"/>
                    <a:pt x="156114" y="784935"/>
                  </a:cubicBezTo>
                  <a:cubicBezTo>
                    <a:pt x="257373" y="676044"/>
                    <a:pt x="257373" y="676044"/>
                    <a:pt x="257373" y="676044"/>
                  </a:cubicBezTo>
                  <a:cubicBezTo>
                    <a:pt x="261478" y="671960"/>
                    <a:pt x="267636" y="669919"/>
                    <a:pt x="273793" y="670259"/>
                  </a:cubicBezTo>
                  <a:close/>
                  <a:moveTo>
                    <a:pt x="681329" y="669919"/>
                  </a:moveTo>
                  <a:cubicBezTo>
                    <a:pt x="687160" y="669919"/>
                    <a:pt x="692649" y="671961"/>
                    <a:pt x="696765" y="676044"/>
                  </a:cubicBezTo>
                  <a:lnTo>
                    <a:pt x="798305" y="784935"/>
                  </a:lnTo>
                  <a:cubicBezTo>
                    <a:pt x="806538" y="795824"/>
                    <a:pt x="806538" y="809435"/>
                    <a:pt x="795561" y="820324"/>
                  </a:cubicBezTo>
                  <a:cubicBezTo>
                    <a:pt x="784584" y="828491"/>
                    <a:pt x="770862" y="828491"/>
                    <a:pt x="762629" y="820324"/>
                  </a:cubicBezTo>
                  <a:cubicBezTo>
                    <a:pt x="661089" y="708711"/>
                    <a:pt x="661089" y="708711"/>
                    <a:pt x="661089" y="708711"/>
                  </a:cubicBezTo>
                  <a:cubicBezTo>
                    <a:pt x="652856" y="700544"/>
                    <a:pt x="652856" y="686933"/>
                    <a:pt x="663834" y="676044"/>
                  </a:cubicBezTo>
                  <a:cubicBezTo>
                    <a:pt x="669322" y="671961"/>
                    <a:pt x="675497" y="669919"/>
                    <a:pt x="681329" y="669919"/>
                  </a:cubicBezTo>
                  <a:close/>
                  <a:moveTo>
                    <a:pt x="784501" y="478376"/>
                  </a:moveTo>
                  <a:cubicBezTo>
                    <a:pt x="934879" y="478376"/>
                    <a:pt x="934879" y="478376"/>
                    <a:pt x="934879" y="478376"/>
                  </a:cubicBezTo>
                  <a:cubicBezTo>
                    <a:pt x="948550" y="478376"/>
                    <a:pt x="956752" y="489417"/>
                    <a:pt x="956752" y="503219"/>
                  </a:cubicBezTo>
                  <a:cubicBezTo>
                    <a:pt x="956752" y="517021"/>
                    <a:pt x="948550" y="528063"/>
                    <a:pt x="934879" y="528063"/>
                  </a:cubicBezTo>
                  <a:lnTo>
                    <a:pt x="784501" y="528063"/>
                  </a:lnTo>
                  <a:cubicBezTo>
                    <a:pt x="773565" y="528063"/>
                    <a:pt x="762628" y="517021"/>
                    <a:pt x="762628" y="503219"/>
                  </a:cubicBezTo>
                  <a:cubicBezTo>
                    <a:pt x="762628" y="489417"/>
                    <a:pt x="773565" y="478376"/>
                    <a:pt x="784501" y="478376"/>
                  </a:cubicBezTo>
                  <a:close/>
                  <a:moveTo>
                    <a:pt x="21873" y="478376"/>
                  </a:moveTo>
                  <a:lnTo>
                    <a:pt x="172251" y="478376"/>
                  </a:lnTo>
                  <a:cubicBezTo>
                    <a:pt x="185922" y="478376"/>
                    <a:pt x="194124" y="489417"/>
                    <a:pt x="194124" y="503219"/>
                  </a:cubicBezTo>
                  <a:cubicBezTo>
                    <a:pt x="194124" y="517021"/>
                    <a:pt x="185922" y="528063"/>
                    <a:pt x="172251" y="528063"/>
                  </a:cubicBezTo>
                  <a:cubicBezTo>
                    <a:pt x="21873" y="528063"/>
                    <a:pt x="21873" y="528063"/>
                    <a:pt x="21873" y="528063"/>
                  </a:cubicBezTo>
                  <a:cubicBezTo>
                    <a:pt x="10936" y="528063"/>
                    <a:pt x="0" y="517021"/>
                    <a:pt x="0" y="503219"/>
                  </a:cubicBezTo>
                  <a:cubicBezTo>
                    <a:pt x="0" y="489417"/>
                    <a:pt x="10936" y="478376"/>
                    <a:pt x="21873" y="478376"/>
                  </a:cubicBezTo>
                  <a:close/>
                  <a:moveTo>
                    <a:pt x="481265" y="238032"/>
                  </a:moveTo>
                  <a:cubicBezTo>
                    <a:pt x="612275" y="238032"/>
                    <a:pt x="718720" y="344653"/>
                    <a:pt x="718720" y="475880"/>
                  </a:cubicBezTo>
                  <a:cubicBezTo>
                    <a:pt x="718720" y="568832"/>
                    <a:pt x="666862" y="648114"/>
                    <a:pt x="590440" y="689123"/>
                  </a:cubicBezTo>
                  <a:cubicBezTo>
                    <a:pt x="590440" y="689123"/>
                    <a:pt x="590440" y="689123"/>
                    <a:pt x="590440" y="768405"/>
                  </a:cubicBezTo>
                  <a:cubicBezTo>
                    <a:pt x="590440" y="768405"/>
                    <a:pt x="590440" y="768405"/>
                    <a:pt x="372091" y="768405"/>
                  </a:cubicBezTo>
                  <a:cubicBezTo>
                    <a:pt x="372091" y="768405"/>
                    <a:pt x="372091" y="768405"/>
                    <a:pt x="372091" y="689123"/>
                  </a:cubicBezTo>
                  <a:cubicBezTo>
                    <a:pt x="295668" y="648114"/>
                    <a:pt x="243810" y="568832"/>
                    <a:pt x="243810" y="475880"/>
                  </a:cubicBezTo>
                  <a:cubicBezTo>
                    <a:pt x="243810" y="344653"/>
                    <a:pt x="350256" y="238032"/>
                    <a:pt x="481265" y="238032"/>
                  </a:cubicBezTo>
                  <a:close/>
                  <a:moveTo>
                    <a:pt x="816353" y="142203"/>
                  </a:moveTo>
                  <a:cubicBezTo>
                    <a:pt x="822153" y="142544"/>
                    <a:pt x="828294" y="145274"/>
                    <a:pt x="833753" y="150732"/>
                  </a:cubicBezTo>
                  <a:cubicBezTo>
                    <a:pt x="841941" y="158920"/>
                    <a:pt x="844670" y="175297"/>
                    <a:pt x="836482" y="183485"/>
                  </a:cubicBezTo>
                  <a:lnTo>
                    <a:pt x="730036" y="289930"/>
                  </a:lnTo>
                  <a:cubicBezTo>
                    <a:pt x="721848" y="298118"/>
                    <a:pt x="705472" y="295389"/>
                    <a:pt x="697284" y="287200"/>
                  </a:cubicBezTo>
                  <a:cubicBezTo>
                    <a:pt x="686366" y="276283"/>
                    <a:pt x="686366" y="262636"/>
                    <a:pt x="694554" y="254448"/>
                  </a:cubicBezTo>
                  <a:cubicBezTo>
                    <a:pt x="801000" y="148003"/>
                    <a:pt x="801000" y="148003"/>
                    <a:pt x="801000" y="148003"/>
                  </a:cubicBezTo>
                  <a:cubicBezTo>
                    <a:pt x="805094" y="143909"/>
                    <a:pt x="810553" y="141862"/>
                    <a:pt x="816353" y="142203"/>
                  </a:cubicBezTo>
                  <a:close/>
                  <a:moveTo>
                    <a:pt x="147466" y="142203"/>
                  </a:moveTo>
                  <a:cubicBezTo>
                    <a:pt x="153607" y="141862"/>
                    <a:pt x="159748" y="143909"/>
                    <a:pt x="163842" y="148003"/>
                  </a:cubicBezTo>
                  <a:lnTo>
                    <a:pt x="270288" y="254448"/>
                  </a:lnTo>
                  <a:cubicBezTo>
                    <a:pt x="278476" y="262636"/>
                    <a:pt x="278476" y="276283"/>
                    <a:pt x="267559" y="287200"/>
                  </a:cubicBezTo>
                  <a:cubicBezTo>
                    <a:pt x="256641" y="295389"/>
                    <a:pt x="242994" y="298118"/>
                    <a:pt x="234806" y="289930"/>
                  </a:cubicBezTo>
                  <a:cubicBezTo>
                    <a:pt x="128360" y="183485"/>
                    <a:pt x="128360" y="183485"/>
                    <a:pt x="128360" y="183485"/>
                  </a:cubicBezTo>
                  <a:cubicBezTo>
                    <a:pt x="120172" y="175297"/>
                    <a:pt x="120172" y="158920"/>
                    <a:pt x="131089" y="150732"/>
                  </a:cubicBezTo>
                  <a:cubicBezTo>
                    <a:pt x="135183" y="145274"/>
                    <a:pt x="141324" y="142544"/>
                    <a:pt x="147466" y="142203"/>
                  </a:cubicBezTo>
                  <a:close/>
                  <a:moveTo>
                    <a:pt x="478742" y="0"/>
                  </a:moveTo>
                  <a:cubicBezTo>
                    <a:pt x="495162" y="0"/>
                    <a:pt x="506109" y="10936"/>
                    <a:pt x="506109" y="21873"/>
                  </a:cubicBezTo>
                  <a:lnTo>
                    <a:pt x="506109" y="172250"/>
                  </a:lnTo>
                  <a:cubicBezTo>
                    <a:pt x="506109" y="183186"/>
                    <a:pt x="495162" y="194123"/>
                    <a:pt x="478742" y="194123"/>
                  </a:cubicBezTo>
                  <a:cubicBezTo>
                    <a:pt x="465058" y="194123"/>
                    <a:pt x="454111" y="183186"/>
                    <a:pt x="454111" y="172250"/>
                  </a:cubicBezTo>
                  <a:cubicBezTo>
                    <a:pt x="454111" y="21873"/>
                    <a:pt x="454111" y="21873"/>
                    <a:pt x="454111" y="21873"/>
                  </a:cubicBezTo>
                  <a:cubicBezTo>
                    <a:pt x="454111" y="10936"/>
                    <a:pt x="465058" y="0"/>
                    <a:pt x="478742" y="0"/>
                  </a:cubicBezTo>
                  <a:close/>
                </a:path>
              </a:pathLst>
            </a:custGeom>
            <a:solidFill>
              <a:srgbClr val="00AE9A"/>
            </a:solidFill>
            <a:ln>
              <a:noFill/>
            </a:ln>
          </p:spPr>
          <p:txBody>
            <a:bodyPr/>
            <a:lstStyle/>
            <a:p>
              <a:pPr>
                <a:defRPr/>
              </a:pPr>
              <a:endParaRPr lang="zh-CN" altLang="en-US" kern="0">
                <a:solidFill>
                  <a:sysClr val="windowText" lastClr="000000"/>
                </a:solidFill>
              </a:endParaRPr>
            </a:p>
          </p:txBody>
        </p:sp>
      </p:grpSp>
      <p:sp>
        <p:nvSpPr>
          <p:cNvPr id="55" name="ïṡḻíḍê"/>
          <p:cNvSpPr txBox="1"/>
          <p:nvPr/>
        </p:nvSpPr>
        <p:spPr bwMode="auto">
          <a:xfrm>
            <a:off x="1430655" y="3926840"/>
            <a:ext cx="21082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4400">
              <a:spcBef>
                <a:spcPct val="0"/>
              </a:spcBef>
              <a:defRPr/>
            </a:pPr>
            <a:r>
              <a:rPr lang="zh-CN" altLang="en-US" sz="2000" b="1" dirty="0">
                <a:latin typeface="+mj-ea"/>
              </a:rPr>
              <a:t>个人任务分工</a:t>
            </a:r>
            <a:endParaRPr lang="zh-CN" altLang="en-US" sz="2000" b="1" dirty="0">
              <a:latin typeface="+mj-ea"/>
            </a:endParaRPr>
          </a:p>
        </p:txBody>
      </p:sp>
      <p:sp>
        <p:nvSpPr>
          <p:cNvPr id="58" name="ïṡḻíḍê"/>
          <p:cNvSpPr txBox="1"/>
          <p:nvPr/>
        </p:nvSpPr>
        <p:spPr bwMode="auto">
          <a:xfrm>
            <a:off x="3910965" y="3926840"/>
            <a:ext cx="21082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4400">
              <a:spcBef>
                <a:spcPct val="0"/>
              </a:spcBef>
              <a:defRPr/>
            </a:pPr>
            <a:r>
              <a:rPr lang="zh-CN" altLang="en-US" sz="2000" b="1" dirty="0">
                <a:latin typeface="+mj-ea"/>
              </a:rPr>
              <a:t>完成情况</a:t>
            </a:r>
            <a:endParaRPr lang="zh-CN" altLang="en-US" sz="2000" b="1" dirty="0">
              <a:latin typeface="+mj-ea"/>
            </a:endParaRPr>
          </a:p>
        </p:txBody>
      </p:sp>
      <p:sp>
        <p:nvSpPr>
          <p:cNvPr id="61" name="ïṡḻíḍê"/>
          <p:cNvSpPr txBox="1"/>
          <p:nvPr/>
        </p:nvSpPr>
        <p:spPr bwMode="auto">
          <a:xfrm>
            <a:off x="6482715" y="3926840"/>
            <a:ext cx="21082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4400">
              <a:spcBef>
                <a:spcPct val="0"/>
              </a:spcBef>
              <a:defRPr/>
            </a:pPr>
            <a:r>
              <a:rPr lang="zh-CN" altLang="en-US" sz="2000" b="1" dirty="0">
                <a:latin typeface="+mj-ea"/>
              </a:rPr>
              <a:t>设计及实现</a:t>
            </a:r>
            <a:endParaRPr lang="zh-CN" altLang="en-US" sz="2000" b="1" dirty="0">
              <a:latin typeface="+mj-ea"/>
            </a:endParaRPr>
          </a:p>
        </p:txBody>
      </p:sp>
      <p:sp>
        <p:nvSpPr>
          <p:cNvPr id="64" name="ïṡḻíḍê"/>
          <p:cNvSpPr txBox="1"/>
          <p:nvPr/>
        </p:nvSpPr>
        <p:spPr bwMode="auto">
          <a:xfrm>
            <a:off x="8963025" y="3926840"/>
            <a:ext cx="21082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4400">
              <a:spcBef>
                <a:spcPct val="0"/>
              </a:spcBef>
              <a:defRPr/>
            </a:pPr>
            <a:r>
              <a:rPr lang="zh-CN" altLang="en-US" sz="2000" b="1" dirty="0">
                <a:latin typeface="+mj-ea"/>
              </a:rPr>
              <a:t>总结</a:t>
            </a:r>
            <a:endParaRPr lang="zh-CN" altLang="en-US" sz="2000" b="1" dirty="0">
              <a:latin typeface="+mj-ea"/>
            </a:endParaRPr>
          </a:p>
        </p:txBody>
      </p:sp>
      <p:sp>
        <p:nvSpPr>
          <p:cNvPr id="65" name="矩形 64"/>
          <p:cNvSpPr/>
          <p:nvPr/>
        </p:nvSpPr>
        <p:spPr>
          <a:xfrm>
            <a:off x="761419" y="776066"/>
            <a:ext cx="1723549" cy="1015663"/>
          </a:xfrm>
          <a:prstGeom prst="rect">
            <a:avLst/>
          </a:prstGeom>
          <a:noFill/>
        </p:spPr>
        <p:txBody>
          <a:bodyPr wrap="none">
            <a:spAutoFit/>
          </a:bodyPr>
          <a:lstStyle/>
          <a:p>
            <a:pPr algn="ctr"/>
            <a:r>
              <a:rPr lang="zh-CN" altLang="en-US" sz="6000" b="1" dirty="0" smtClean="0">
                <a:solidFill>
                  <a:srgbClr val="4F8D75"/>
                </a:solidFill>
                <a:latin typeface="微软雅黑" panose="020B0503020204020204" pitchFamily="34" charset="-122"/>
                <a:ea typeface="微软雅黑" panose="020B0503020204020204" pitchFamily="34" charset="-122"/>
              </a:rPr>
              <a:t>目录</a:t>
            </a:r>
            <a:endParaRPr lang="zh-CN" altLang="en-US" sz="6000" b="1" dirty="0">
              <a:solidFill>
                <a:srgbClr val="4F8D75"/>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anim calcmode="lin" valueType="num">
                                      <p:cBhvr>
                                        <p:cTn id="13" dur="500" fill="hold"/>
                                        <p:tgtEl>
                                          <p:spTgt spid="47"/>
                                        </p:tgtEl>
                                        <p:attrNameLst>
                                          <p:attrName>ppt_x</p:attrName>
                                        </p:attrNameLst>
                                      </p:cBhvr>
                                      <p:tavLst>
                                        <p:tav tm="0">
                                          <p:val>
                                            <p:strVal val="#ppt_x"/>
                                          </p:val>
                                        </p:tav>
                                        <p:tav tm="100000">
                                          <p:val>
                                            <p:strVal val="#ppt_x"/>
                                          </p:val>
                                        </p:tav>
                                      </p:tavLst>
                                    </p:anim>
                                    <p:anim calcmode="lin" valueType="num">
                                      <p:cBhvr>
                                        <p:cTn id="14" dur="500" fill="hold"/>
                                        <p:tgtEl>
                                          <p:spTgt spid="4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anim calcmode="lin" valueType="num">
                                      <p:cBhvr>
                                        <p:cTn id="18" dur="500" fill="hold"/>
                                        <p:tgtEl>
                                          <p:spTgt spid="38"/>
                                        </p:tgtEl>
                                        <p:attrNameLst>
                                          <p:attrName>ppt_x</p:attrName>
                                        </p:attrNameLst>
                                      </p:cBhvr>
                                      <p:tavLst>
                                        <p:tav tm="0">
                                          <p:val>
                                            <p:strVal val="#ppt_x"/>
                                          </p:val>
                                        </p:tav>
                                        <p:tav tm="100000">
                                          <p:val>
                                            <p:strVal val="#ppt_x"/>
                                          </p:val>
                                        </p:tav>
                                      </p:tavLst>
                                    </p:anim>
                                    <p:anim calcmode="lin" valueType="num">
                                      <p:cBhvr>
                                        <p:cTn id="19" dur="500" fill="hold"/>
                                        <p:tgtEl>
                                          <p:spTgt spid="38"/>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6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anim calcmode="lin" valueType="num">
                                      <p:cBhvr>
                                        <p:cTn id="23" dur="500" fill="hold"/>
                                        <p:tgtEl>
                                          <p:spTgt spid="50"/>
                                        </p:tgtEl>
                                        <p:attrNameLst>
                                          <p:attrName>ppt_x</p:attrName>
                                        </p:attrNameLst>
                                      </p:cBhvr>
                                      <p:tavLst>
                                        <p:tav tm="0">
                                          <p:val>
                                            <p:strVal val="#ppt_x"/>
                                          </p:val>
                                        </p:tav>
                                        <p:tav tm="100000">
                                          <p:val>
                                            <p:strVal val="#ppt_x"/>
                                          </p:val>
                                        </p:tav>
                                      </p:tavLst>
                                    </p:anim>
                                    <p:anim calcmode="lin" valueType="num">
                                      <p:cBhvr>
                                        <p:cTn id="24" dur="5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99142" y="463074"/>
            <a:ext cx="11241741" cy="5875901"/>
            <a:chOff x="0" y="0"/>
            <a:chExt cx="12293600" cy="7078134"/>
          </a:xfrm>
        </p:grpSpPr>
        <p:sp>
          <p:nvSpPr>
            <p:cNvPr id="12" name="矩形 11"/>
            <p:cNvSpPr/>
            <p:nvPr userDrawn="1"/>
          </p:nvSpPr>
          <p:spPr>
            <a:xfrm>
              <a:off x="0" y="0"/>
              <a:ext cx="12293600" cy="3539067"/>
            </a:xfrm>
            <a:prstGeom prst="rect">
              <a:avLst/>
            </a:prstGeom>
            <a:solidFill>
              <a:srgbClr val="B7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3539067"/>
              <a:ext cx="12293600" cy="3539067"/>
            </a:xfrm>
            <a:prstGeom prst="rect">
              <a:avLst/>
            </a:prstGeom>
            <a:solidFill>
              <a:srgbClr val="FFB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ïṡḻíḍê"/>
          <p:cNvSpPr txBox="1"/>
          <p:nvPr/>
        </p:nvSpPr>
        <p:spPr bwMode="auto">
          <a:xfrm>
            <a:off x="3693795" y="3759835"/>
            <a:ext cx="4821555" cy="89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4400">
              <a:spcBef>
                <a:spcPct val="0"/>
              </a:spcBef>
              <a:defRPr/>
            </a:pPr>
            <a:r>
              <a:rPr lang="zh-CN" altLang="en-US" sz="6000" b="1" dirty="0">
                <a:latin typeface="+mj-ea"/>
              </a:rPr>
              <a:t>总结</a:t>
            </a:r>
            <a:endParaRPr lang="zh-CN" altLang="en-US" sz="6000" b="1" dirty="0">
              <a:latin typeface="+mj-ea"/>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9100" y="-210500"/>
            <a:ext cx="4211965" cy="2807976"/>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0650" y="3760470"/>
            <a:ext cx="3097530" cy="3097530"/>
          </a:xfrm>
          <a:prstGeom prst="rect">
            <a:avLst/>
          </a:prstGeom>
        </p:spPr>
      </p:pic>
      <p:grpSp>
        <p:nvGrpSpPr>
          <p:cNvPr id="50" name="组合 49"/>
          <p:cNvGrpSpPr/>
          <p:nvPr/>
        </p:nvGrpSpPr>
        <p:grpSpPr>
          <a:xfrm>
            <a:off x="5661660" y="1975485"/>
            <a:ext cx="1282065" cy="1595120"/>
            <a:chOff x="6255963" y="2283718"/>
            <a:chExt cx="1332069" cy="1503069"/>
          </a:xfrm>
        </p:grpSpPr>
        <p:sp>
          <p:nvSpPr>
            <p:cNvPr id="51" name="Freeform 6"/>
            <p:cNvSpPr/>
            <p:nvPr/>
          </p:nvSpPr>
          <p:spPr bwMode="auto">
            <a:xfrm>
              <a:off x="6255963" y="2283718"/>
              <a:ext cx="1332069" cy="1503069"/>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gradFill flip="none" rotWithShape="1">
              <a:gsLst>
                <a:gs pos="36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228600" dir="8820000" algn="tr" rotWithShape="0">
                <a:prstClr val="black">
                  <a:alpha val="40000"/>
                </a:prstClr>
              </a:outerShdw>
            </a:effectLst>
          </p:spPr>
          <p:txBody>
            <a:bodyPr rtlCol="0" anchor="ctr"/>
            <a:p>
              <a:pPr algn="ctr">
                <a:defRPr/>
              </a:pPr>
              <a:endParaRPr lang="zh-CN" altLang="en-US" sz="800" kern="0">
                <a:solidFill>
                  <a:sysClr val="window" lastClr="FFFFFF"/>
                </a:solidFill>
                <a:latin typeface="Century Gothic" panose="020B0502020202020204"/>
                <a:ea typeface="幼圆" panose="02010509060101010101" charset="-122"/>
              </a:endParaRPr>
            </a:p>
          </p:txBody>
        </p:sp>
        <p:sp>
          <p:nvSpPr>
            <p:cNvPr id="52" name="任意多边形 44"/>
            <p:cNvSpPr/>
            <p:nvPr/>
          </p:nvSpPr>
          <p:spPr bwMode="auto">
            <a:xfrm>
              <a:off x="6548398" y="2607132"/>
              <a:ext cx="745959" cy="773219"/>
            </a:xfrm>
            <a:custGeom>
              <a:avLst/>
              <a:gdLst>
                <a:gd name="T0" fmla="*/ 516797 w 956752"/>
                <a:gd name="T1" fmla="*/ 952129 h 990261"/>
                <a:gd name="T2" fmla="*/ 516797 w 956752"/>
                <a:gd name="T3" fmla="*/ 990261 h 990261"/>
                <a:gd name="T4" fmla="*/ 434467 w 956752"/>
                <a:gd name="T5" fmla="*/ 971195 h 990261"/>
                <a:gd name="T6" fmla="*/ 409975 w 956752"/>
                <a:gd name="T7" fmla="*/ 896665 h 990261"/>
                <a:gd name="T8" fmla="*/ 562728 w 956752"/>
                <a:gd name="T9" fmla="*/ 916309 h 990261"/>
                <a:gd name="T10" fmla="*/ 409975 w 956752"/>
                <a:gd name="T11" fmla="*/ 935952 h 990261"/>
                <a:gd name="T12" fmla="*/ 409975 w 956752"/>
                <a:gd name="T13" fmla="*/ 896665 h 990261"/>
                <a:gd name="T14" fmla="*/ 571350 w 956752"/>
                <a:gd name="T15" fmla="*/ 844668 h 990261"/>
                <a:gd name="T16" fmla="*/ 571350 w 956752"/>
                <a:gd name="T17" fmla="*/ 883955 h 990261"/>
                <a:gd name="T18" fmla="*/ 372070 w 956752"/>
                <a:gd name="T19" fmla="*/ 864312 h 990261"/>
                <a:gd name="T20" fmla="*/ 391179 w 956752"/>
                <a:gd name="T21" fmla="*/ 793826 h 990261"/>
                <a:gd name="T22" fmla="*/ 590459 w 956752"/>
                <a:gd name="T23" fmla="*/ 812892 h 990261"/>
                <a:gd name="T24" fmla="*/ 391179 w 956752"/>
                <a:gd name="T25" fmla="*/ 831958 h 990261"/>
                <a:gd name="T26" fmla="*/ 391179 w 956752"/>
                <a:gd name="T27" fmla="*/ 793826 h 990261"/>
                <a:gd name="T28" fmla="*/ 290214 w 956752"/>
                <a:gd name="T29" fmla="*/ 678766 h 990261"/>
                <a:gd name="T30" fmla="*/ 191692 w 956752"/>
                <a:gd name="T31" fmla="*/ 820324 h 990261"/>
                <a:gd name="T32" fmla="*/ 156114 w 956752"/>
                <a:gd name="T33" fmla="*/ 784935 h 990261"/>
                <a:gd name="T34" fmla="*/ 273793 w 956752"/>
                <a:gd name="T35" fmla="*/ 670259 h 990261"/>
                <a:gd name="T36" fmla="*/ 696765 w 956752"/>
                <a:gd name="T37" fmla="*/ 676044 h 990261"/>
                <a:gd name="T38" fmla="*/ 795561 w 956752"/>
                <a:gd name="T39" fmla="*/ 820324 h 990261"/>
                <a:gd name="T40" fmla="*/ 661089 w 956752"/>
                <a:gd name="T41" fmla="*/ 708711 h 990261"/>
                <a:gd name="T42" fmla="*/ 681329 w 956752"/>
                <a:gd name="T43" fmla="*/ 669919 h 990261"/>
                <a:gd name="T44" fmla="*/ 934879 w 956752"/>
                <a:gd name="T45" fmla="*/ 478376 h 990261"/>
                <a:gd name="T46" fmla="*/ 934879 w 956752"/>
                <a:gd name="T47" fmla="*/ 528063 h 990261"/>
                <a:gd name="T48" fmla="*/ 762628 w 956752"/>
                <a:gd name="T49" fmla="*/ 503219 h 990261"/>
                <a:gd name="T50" fmla="*/ 21873 w 956752"/>
                <a:gd name="T51" fmla="*/ 478376 h 990261"/>
                <a:gd name="T52" fmla="*/ 194124 w 956752"/>
                <a:gd name="T53" fmla="*/ 503219 h 990261"/>
                <a:gd name="T54" fmla="*/ 21873 w 956752"/>
                <a:gd name="T55" fmla="*/ 528063 h 990261"/>
                <a:gd name="T56" fmla="*/ 21873 w 956752"/>
                <a:gd name="T57" fmla="*/ 478376 h 990261"/>
                <a:gd name="T58" fmla="*/ 718720 w 956752"/>
                <a:gd name="T59" fmla="*/ 475880 h 990261"/>
                <a:gd name="T60" fmla="*/ 590440 w 956752"/>
                <a:gd name="T61" fmla="*/ 768405 h 990261"/>
                <a:gd name="T62" fmla="*/ 372091 w 956752"/>
                <a:gd name="T63" fmla="*/ 689123 h 990261"/>
                <a:gd name="T64" fmla="*/ 481265 w 956752"/>
                <a:gd name="T65" fmla="*/ 238032 h 990261"/>
                <a:gd name="T66" fmla="*/ 833753 w 956752"/>
                <a:gd name="T67" fmla="*/ 150732 h 990261"/>
                <a:gd name="T68" fmla="*/ 730036 w 956752"/>
                <a:gd name="T69" fmla="*/ 289930 h 990261"/>
                <a:gd name="T70" fmla="*/ 694554 w 956752"/>
                <a:gd name="T71" fmla="*/ 254448 h 990261"/>
                <a:gd name="T72" fmla="*/ 816353 w 956752"/>
                <a:gd name="T73" fmla="*/ 142203 h 990261"/>
                <a:gd name="T74" fmla="*/ 163842 w 956752"/>
                <a:gd name="T75" fmla="*/ 148003 h 990261"/>
                <a:gd name="T76" fmla="*/ 267559 w 956752"/>
                <a:gd name="T77" fmla="*/ 287200 h 990261"/>
                <a:gd name="T78" fmla="*/ 128360 w 956752"/>
                <a:gd name="T79" fmla="*/ 183485 h 990261"/>
                <a:gd name="T80" fmla="*/ 147466 w 956752"/>
                <a:gd name="T81" fmla="*/ 142203 h 990261"/>
                <a:gd name="T82" fmla="*/ 506109 w 956752"/>
                <a:gd name="T83" fmla="*/ 21873 h 990261"/>
                <a:gd name="T84" fmla="*/ 478742 w 956752"/>
                <a:gd name="T85" fmla="*/ 194123 h 990261"/>
                <a:gd name="T86" fmla="*/ 454111 w 956752"/>
                <a:gd name="T87" fmla="*/ 21873 h 990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6752" h="990261">
                  <a:moveTo>
                    <a:pt x="442700" y="952129"/>
                  </a:moveTo>
                  <a:cubicBezTo>
                    <a:pt x="516797" y="952129"/>
                    <a:pt x="516797" y="952129"/>
                    <a:pt x="516797" y="952129"/>
                  </a:cubicBezTo>
                  <a:cubicBezTo>
                    <a:pt x="519541" y="952129"/>
                    <a:pt x="522285" y="960300"/>
                    <a:pt x="522285" y="971195"/>
                  </a:cubicBezTo>
                  <a:cubicBezTo>
                    <a:pt x="522285" y="979366"/>
                    <a:pt x="519541" y="990261"/>
                    <a:pt x="516797" y="990261"/>
                  </a:cubicBezTo>
                  <a:cubicBezTo>
                    <a:pt x="442700" y="990261"/>
                    <a:pt x="442700" y="990261"/>
                    <a:pt x="442700" y="990261"/>
                  </a:cubicBezTo>
                  <a:cubicBezTo>
                    <a:pt x="439956" y="990261"/>
                    <a:pt x="434467" y="979366"/>
                    <a:pt x="434467" y="971195"/>
                  </a:cubicBezTo>
                  <a:cubicBezTo>
                    <a:pt x="434467" y="960300"/>
                    <a:pt x="439956" y="952129"/>
                    <a:pt x="442700" y="952129"/>
                  </a:cubicBezTo>
                  <a:close/>
                  <a:moveTo>
                    <a:pt x="409975" y="896665"/>
                  </a:moveTo>
                  <a:cubicBezTo>
                    <a:pt x="549090" y="896665"/>
                    <a:pt x="549090" y="896665"/>
                    <a:pt x="549090" y="896665"/>
                  </a:cubicBezTo>
                  <a:cubicBezTo>
                    <a:pt x="557273" y="896665"/>
                    <a:pt x="562728" y="905084"/>
                    <a:pt x="562728" y="916309"/>
                  </a:cubicBezTo>
                  <a:cubicBezTo>
                    <a:pt x="562728" y="927533"/>
                    <a:pt x="557273" y="935952"/>
                    <a:pt x="549090" y="935952"/>
                  </a:cubicBezTo>
                  <a:cubicBezTo>
                    <a:pt x="409975" y="935952"/>
                    <a:pt x="409975" y="935952"/>
                    <a:pt x="409975" y="935952"/>
                  </a:cubicBezTo>
                  <a:cubicBezTo>
                    <a:pt x="401792" y="935952"/>
                    <a:pt x="396336" y="927533"/>
                    <a:pt x="396336" y="916309"/>
                  </a:cubicBezTo>
                  <a:cubicBezTo>
                    <a:pt x="396336" y="905084"/>
                    <a:pt x="401792" y="896665"/>
                    <a:pt x="409975" y="896665"/>
                  </a:cubicBezTo>
                  <a:close/>
                  <a:moveTo>
                    <a:pt x="391179" y="844668"/>
                  </a:moveTo>
                  <a:cubicBezTo>
                    <a:pt x="571350" y="844668"/>
                    <a:pt x="571350" y="844668"/>
                    <a:pt x="571350" y="844668"/>
                  </a:cubicBezTo>
                  <a:cubicBezTo>
                    <a:pt x="582270" y="844668"/>
                    <a:pt x="590459" y="853087"/>
                    <a:pt x="590459" y="864312"/>
                  </a:cubicBezTo>
                  <a:cubicBezTo>
                    <a:pt x="590459" y="875536"/>
                    <a:pt x="582270" y="883955"/>
                    <a:pt x="571350" y="883955"/>
                  </a:cubicBezTo>
                  <a:cubicBezTo>
                    <a:pt x="391179" y="883955"/>
                    <a:pt x="391179" y="883955"/>
                    <a:pt x="391179" y="883955"/>
                  </a:cubicBezTo>
                  <a:cubicBezTo>
                    <a:pt x="380260" y="883955"/>
                    <a:pt x="372070" y="875536"/>
                    <a:pt x="372070" y="864312"/>
                  </a:cubicBezTo>
                  <a:cubicBezTo>
                    <a:pt x="372070" y="853087"/>
                    <a:pt x="380260" y="844668"/>
                    <a:pt x="391179" y="844668"/>
                  </a:cubicBezTo>
                  <a:close/>
                  <a:moveTo>
                    <a:pt x="391179" y="793826"/>
                  </a:moveTo>
                  <a:cubicBezTo>
                    <a:pt x="571350" y="793826"/>
                    <a:pt x="571350" y="793826"/>
                    <a:pt x="571350" y="793826"/>
                  </a:cubicBezTo>
                  <a:cubicBezTo>
                    <a:pt x="582270" y="793826"/>
                    <a:pt x="590459" y="801997"/>
                    <a:pt x="590459" y="812892"/>
                  </a:cubicBezTo>
                  <a:cubicBezTo>
                    <a:pt x="590459" y="823787"/>
                    <a:pt x="582270" y="831958"/>
                    <a:pt x="571350" y="831958"/>
                  </a:cubicBezTo>
                  <a:cubicBezTo>
                    <a:pt x="391179" y="831958"/>
                    <a:pt x="391179" y="831958"/>
                    <a:pt x="391179" y="831958"/>
                  </a:cubicBezTo>
                  <a:cubicBezTo>
                    <a:pt x="380260" y="831958"/>
                    <a:pt x="372070" y="823787"/>
                    <a:pt x="372070" y="812892"/>
                  </a:cubicBezTo>
                  <a:cubicBezTo>
                    <a:pt x="372070" y="801997"/>
                    <a:pt x="380260" y="793826"/>
                    <a:pt x="391179" y="793826"/>
                  </a:cubicBezTo>
                  <a:close/>
                  <a:moveTo>
                    <a:pt x="273793" y="670259"/>
                  </a:moveTo>
                  <a:cubicBezTo>
                    <a:pt x="279951" y="670599"/>
                    <a:pt x="286109" y="673322"/>
                    <a:pt x="290214" y="678766"/>
                  </a:cubicBezTo>
                  <a:cubicBezTo>
                    <a:pt x="301161" y="686933"/>
                    <a:pt x="303897" y="700544"/>
                    <a:pt x="295687" y="711433"/>
                  </a:cubicBezTo>
                  <a:lnTo>
                    <a:pt x="191692" y="820324"/>
                  </a:lnTo>
                  <a:cubicBezTo>
                    <a:pt x="183482" y="828491"/>
                    <a:pt x="167061" y="828491"/>
                    <a:pt x="158851" y="817602"/>
                  </a:cubicBezTo>
                  <a:cubicBezTo>
                    <a:pt x="147904" y="809435"/>
                    <a:pt x="147904" y="793102"/>
                    <a:pt x="156114" y="784935"/>
                  </a:cubicBezTo>
                  <a:cubicBezTo>
                    <a:pt x="257373" y="676044"/>
                    <a:pt x="257373" y="676044"/>
                    <a:pt x="257373" y="676044"/>
                  </a:cubicBezTo>
                  <a:cubicBezTo>
                    <a:pt x="261478" y="671960"/>
                    <a:pt x="267636" y="669919"/>
                    <a:pt x="273793" y="670259"/>
                  </a:cubicBezTo>
                  <a:close/>
                  <a:moveTo>
                    <a:pt x="681329" y="669919"/>
                  </a:moveTo>
                  <a:cubicBezTo>
                    <a:pt x="687160" y="669919"/>
                    <a:pt x="692649" y="671961"/>
                    <a:pt x="696765" y="676044"/>
                  </a:cubicBezTo>
                  <a:lnTo>
                    <a:pt x="798305" y="784935"/>
                  </a:lnTo>
                  <a:cubicBezTo>
                    <a:pt x="806538" y="795824"/>
                    <a:pt x="806538" y="809435"/>
                    <a:pt x="795561" y="820324"/>
                  </a:cubicBezTo>
                  <a:cubicBezTo>
                    <a:pt x="784584" y="828491"/>
                    <a:pt x="770862" y="828491"/>
                    <a:pt x="762629" y="820324"/>
                  </a:cubicBezTo>
                  <a:cubicBezTo>
                    <a:pt x="661089" y="708711"/>
                    <a:pt x="661089" y="708711"/>
                    <a:pt x="661089" y="708711"/>
                  </a:cubicBezTo>
                  <a:cubicBezTo>
                    <a:pt x="652856" y="700544"/>
                    <a:pt x="652856" y="686933"/>
                    <a:pt x="663834" y="676044"/>
                  </a:cubicBezTo>
                  <a:cubicBezTo>
                    <a:pt x="669322" y="671961"/>
                    <a:pt x="675497" y="669919"/>
                    <a:pt x="681329" y="669919"/>
                  </a:cubicBezTo>
                  <a:close/>
                  <a:moveTo>
                    <a:pt x="784501" y="478376"/>
                  </a:moveTo>
                  <a:cubicBezTo>
                    <a:pt x="934879" y="478376"/>
                    <a:pt x="934879" y="478376"/>
                    <a:pt x="934879" y="478376"/>
                  </a:cubicBezTo>
                  <a:cubicBezTo>
                    <a:pt x="948550" y="478376"/>
                    <a:pt x="956752" y="489417"/>
                    <a:pt x="956752" y="503219"/>
                  </a:cubicBezTo>
                  <a:cubicBezTo>
                    <a:pt x="956752" y="517021"/>
                    <a:pt x="948550" y="528063"/>
                    <a:pt x="934879" y="528063"/>
                  </a:cubicBezTo>
                  <a:lnTo>
                    <a:pt x="784501" y="528063"/>
                  </a:lnTo>
                  <a:cubicBezTo>
                    <a:pt x="773565" y="528063"/>
                    <a:pt x="762628" y="517021"/>
                    <a:pt x="762628" y="503219"/>
                  </a:cubicBezTo>
                  <a:cubicBezTo>
                    <a:pt x="762628" y="489417"/>
                    <a:pt x="773565" y="478376"/>
                    <a:pt x="784501" y="478376"/>
                  </a:cubicBezTo>
                  <a:close/>
                  <a:moveTo>
                    <a:pt x="21873" y="478376"/>
                  </a:moveTo>
                  <a:lnTo>
                    <a:pt x="172251" y="478376"/>
                  </a:lnTo>
                  <a:cubicBezTo>
                    <a:pt x="185922" y="478376"/>
                    <a:pt x="194124" y="489417"/>
                    <a:pt x="194124" y="503219"/>
                  </a:cubicBezTo>
                  <a:cubicBezTo>
                    <a:pt x="194124" y="517021"/>
                    <a:pt x="185922" y="528063"/>
                    <a:pt x="172251" y="528063"/>
                  </a:cubicBezTo>
                  <a:cubicBezTo>
                    <a:pt x="21873" y="528063"/>
                    <a:pt x="21873" y="528063"/>
                    <a:pt x="21873" y="528063"/>
                  </a:cubicBezTo>
                  <a:cubicBezTo>
                    <a:pt x="10936" y="528063"/>
                    <a:pt x="0" y="517021"/>
                    <a:pt x="0" y="503219"/>
                  </a:cubicBezTo>
                  <a:cubicBezTo>
                    <a:pt x="0" y="489417"/>
                    <a:pt x="10936" y="478376"/>
                    <a:pt x="21873" y="478376"/>
                  </a:cubicBezTo>
                  <a:close/>
                  <a:moveTo>
                    <a:pt x="481265" y="238032"/>
                  </a:moveTo>
                  <a:cubicBezTo>
                    <a:pt x="612275" y="238032"/>
                    <a:pt x="718720" y="344653"/>
                    <a:pt x="718720" y="475880"/>
                  </a:cubicBezTo>
                  <a:cubicBezTo>
                    <a:pt x="718720" y="568832"/>
                    <a:pt x="666862" y="648114"/>
                    <a:pt x="590440" y="689123"/>
                  </a:cubicBezTo>
                  <a:cubicBezTo>
                    <a:pt x="590440" y="689123"/>
                    <a:pt x="590440" y="689123"/>
                    <a:pt x="590440" y="768405"/>
                  </a:cubicBezTo>
                  <a:cubicBezTo>
                    <a:pt x="590440" y="768405"/>
                    <a:pt x="590440" y="768405"/>
                    <a:pt x="372091" y="768405"/>
                  </a:cubicBezTo>
                  <a:cubicBezTo>
                    <a:pt x="372091" y="768405"/>
                    <a:pt x="372091" y="768405"/>
                    <a:pt x="372091" y="689123"/>
                  </a:cubicBezTo>
                  <a:cubicBezTo>
                    <a:pt x="295668" y="648114"/>
                    <a:pt x="243810" y="568832"/>
                    <a:pt x="243810" y="475880"/>
                  </a:cubicBezTo>
                  <a:cubicBezTo>
                    <a:pt x="243810" y="344653"/>
                    <a:pt x="350256" y="238032"/>
                    <a:pt x="481265" y="238032"/>
                  </a:cubicBezTo>
                  <a:close/>
                  <a:moveTo>
                    <a:pt x="816353" y="142203"/>
                  </a:moveTo>
                  <a:cubicBezTo>
                    <a:pt x="822153" y="142544"/>
                    <a:pt x="828294" y="145274"/>
                    <a:pt x="833753" y="150732"/>
                  </a:cubicBezTo>
                  <a:cubicBezTo>
                    <a:pt x="841941" y="158920"/>
                    <a:pt x="844670" y="175297"/>
                    <a:pt x="836482" y="183485"/>
                  </a:cubicBezTo>
                  <a:lnTo>
                    <a:pt x="730036" y="289930"/>
                  </a:lnTo>
                  <a:cubicBezTo>
                    <a:pt x="721848" y="298118"/>
                    <a:pt x="705472" y="295389"/>
                    <a:pt x="697284" y="287200"/>
                  </a:cubicBezTo>
                  <a:cubicBezTo>
                    <a:pt x="686366" y="276283"/>
                    <a:pt x="686366" y="262636"/>
                    <a:pt x="694554" y="254448"/>
                  </a:cubicBezTo>
                  <a:cubicBezTo>
                    <a:pt x="801000" y="148003"/>
                    <a:pt x="801000" y="148003"/>
                    <a:pt x="801000" y="148003"/>
                  </a:cubicBezTo>
                  <a:cubicBezTo>
                    <a:pt x="805094" y="143909"/>
                    <a:pt x="810553" y="141862"/>
                    <a:pt x="816353" y="142203"/>
                  </a:cubicBezTo>
                  <a:close/>
                  <a:moveTo>
                    <a:pt x="147466" y="142203"/>
                  </a:moveTo>
                  <a:cubicBezTo>
                    <a:pt x="153607" y="141862"/>
                    <a:pt x="159748" y="143909"/>
                    <a:pt x="163842" y="148003"/>
                  </a:cubicBezTo>
                  <a:lnTo>
                    <a:pt x="270288" y="254448"/>
                  </a:lnTo>
                  <a:cubicBezTo>
                    <a:pt x="278476" y="262636"/>
                    <a:pt x="278476" y="276283"/>
                    <a:pt x="267559" y="287200"/>
                  </a:cubicBezTo>
                  <a:cubicBezTo>
                    <a:pt x="256641" y="295389"/>
                    <a:pt x="242994" y="298118"/>
                    <a:pt x="234806" y="289930"/>
                  </a:cubicBezTo>
                  <a:cubicBezTo>
                    <a:pt x="128360" y="183485"/>
                    <a:pt x="128360" y="183485"/>
                    <a:pt x="128360" y="183485"/>
                  </a:cubicBezTo>
                  <a:cubicBezTo>
                    <a:pt x="120172" y="175297"/>
                    <a:pt x="120172" y="158920"/>
                    <a:pt x="131089" y="150732"/>
                  </a:cubicBezTo>
                  <a:cubicBezTo>
                    <a:pt x="135183" y="145274"/>
                    <a:pt x="141324" y="142544"/>
                    <a:pt x="147466" y="142203"/>
                  </a:cubicBezTo>
                  <a:close/>
                  <a:moveTo>
                    <a:pt x="478742" y="0"/>
                  </a:moveTo>
                  <a:cubicBezTo>
                    <a:pt x="495162" y="0"/>
                    <a:pt x="506109" y="10936"/>
                    <a:pt x="506109" y="21873"/>
                  </a:cubicBezTo>
                  <a:lnTo>
                    <a:pt x="506109" y="172250"/>
                  </a:lnTo>
                  <a:cubicBezTo>
                    <a:pt x="506109" y="183186"/>
                    <a:pt x="495162" y="194123"/>
                    <a:pt x="478742" y="194123"/>
                  </a:cubicBezTo>
                  <a:cubicBezTo>
                    <a:pt x="465058" y="194123"/>
                    <a:pt x="454111" y="183186"/>
                    <a:pt x="454111" y="172250"/>
                  </a:cubicBezTo>
                  <a:cubicBezTo>
                    <a:pt x="454111" y="21873"/>
                    <a:pt x="454111" y="21873"/>
                    <a:pt x="454111" y="21873"/>
                  </a:cubicBezTo>
                  <a:cubicBezTo>
                    <a:pt x="454111" y="10936"/>
                    <a:pt x="465058" y="0"/>
                    <a:pt x="478742" y="0"/>
                  </a:cubicBezTo>
                  <a:close/>
                </a:path>
              </a:pathLst>
            </a:custGeom>
            <a:solidFill>
              <a:srgbClr val="00AE9A"/>
            </a:solidFill>
            <a:ln>
              <a:noFill/>
            </a:ln>
          </p:spPr>
          <p:txBody>
            <a:bodyPr/>
            <a:p>
              <a:pPr>
                <a:defRPr/>
              </a:pPr>
              <a:endParaRPr lang="zh-CN" altLang="en-US" kern="0">
                <a:solidFill>
                  <a:sysClr val="windowText" lastClr="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6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anim calcmode="lin" valueType="num">
                                      <p:cBhvr>
                                        <p:cTn id="8" dur="500" fill="hold"/>
                                        <p:tgtEl>
                                          <p:spTgt spid="50"/>
                                        </p:tgtEl>
                                        <p:attrNameLst>
                                          <p:attrName>ppt_x</p:attrName>
                                        </p:attrNameLst>
                                      </p:cBhvr>
                                      <p:tavLst>
                                        <p:tav tm="0">
                                          <p:val>
                                            <p:strVal val="#ppt_x"/>
                                          </p:val>
                                        </p:tav>
                                        <p:tav tm="100000">
                                          <p:val>
                                            <p:strVal val="#ppt_x"/>
                                          </p:val>
                                        </p:tav>
                                      </p:tavLst>
                                    </p:anim>
                                    <p:anim calcmode="lin" valueType="num">
                                      <p:cBhvr>
                                        <p:cTn id="9" dur="5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46" name="图片 45"/>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2" name="文本框 1"/>
          <p:cNvSpPr txBox="1"/>
          <p:nvPr/>
        </p:nvSpPr>
        <p:spPr>
          <a:xfrm>
            <a:off x="1661795" y="1012190"/>
            <a:ext cx="8609965" cy="3784600"/>
          </a:xfrm>
          <a:prstGeom prst="rect">
            <a:avLst/>
          </a:prstGeom>
          <a:noFill/>
        </p:spPr>
        <p:txBody>
          <a:bodyPr wrap="square" rtlCol="0">
            <a:spAutoFit/>
          </a:bodyPr>
          <a:p>
            <a:r>
              <a:rPr lang="en-US" altLang="zh-CN" sz="2400">
                <a:solidFill>
                  <a:schemeClr val="accent1"/>
                </a:solidFill>
                <a:effectLst>
                  <a:outerShdw blurRad="38100" dist="25400" dir="5400000" algn="ctr" rotWithShape="0">
                    <a:srgbClr val="6E747A">
                      <a:alpha val="43000"/>
                    </a:srgbClr>
                  </a:outerShdw>
                </a:effectLst>
              </a:rPr>
              <a:t>	</a:t>
            </a:r>
            <a:r>
              <a:rPr lang="zh-CN" altLang="en-US" sz="2400">
                <a:solidFill>
                  <a:schemeClr val="accent1"/>
                </a:solidFill>
                <a:effectLst>
                  <a:outerShdw blurRad="38100" dist="25400" dir="5400000" algn="ctr" rotWithShape="0">
                    <a:srgbClr val="6E747A">
                      <a:alpha val="43000"/>
                    </a:srgbClr>
                  </a:outerShdw>
                </a:effectLst>
                <a:sym typeface="+mn-ea"/>
              </a:rPr>
              <a:t>此次项目设计与开发过程中，也学会了很多东西，对</a:t>
            </a:r>
            <a:r>
              <a:rPr lang="en-US" altLang="zh-CN" sz="2400">
                <a:solidFill>
                  <a:schemeClr val="accent1"/>
                </a:solidFill>
                <a:effectLst>
                  <a:outerShdw blurRad="38100" dist="25400" dir="5400000" algn="ctr" rotWithShape="0">
                    <a:srgbClr val="6E747A">
                      <a:alpha val="43000"/>
                    </a:srgbClr>
                  </a:outerShdw>
                </a:effectLst>
                <a:sym typeface="+mn-ea"/>
              </a:rPr>
              <a:t>ThinkPHP</a:t>
            </a:r>
            <a:r>
              <a:rPr lang="zh-CN" altLang="en-US" sz="2400">
                <a:solidFill>
                  <a:schemeClr val="accent1"/>
                </a:solidFill>
                <a:effectLst>
                  <a:outerShdw blurRad="38100" dist="25400" dir="5400000" algn="ctr" rotWithShape="0">
                    <a:srgbClr val="6E747A">
                      <a:alpha val="43000"/>
                    </a:srgbClr>
                  </a:outerShdw>
                </a:effectLst>
                <a:sym typeface="+mn-ea"/>
              </a:rPr>
              <a:t>框架的分页技术和多表查询语句以及数据的获取和循环显示运用得更加熟练了</a:t>
            </a:r>
            <a:endParaRPr lang="en-US" altLang="zh-CN" sz="2400">
              <a:solidFill>
                <a:schemeClr val="accent1"/>
              </a:solidFill>
              <a:effectLst>
                <a:outerShdw blurRad="38100" dist="25400" dir="5400000" algn="ctr" rotWithShape="0">
                  <a:srgbClr val="6E747A">
                    <a:alpha val="43000"/>
                  </a:srgbClr>
                </a:outerShdw>
              </a:effectLst>
            </a:endParaRPr>
          </a:p>
          <a:p>
            <a:r>
              <a:rPr lang="en-US" altLang="zh-CN" sz="2400">
                <a:solidFill>
                  <a:schemeClr val="accent1"/>
                </a:solidFill>
                <a:effectLst>
                  <a:outerShdw blurRad="38100" dist="25400" dir="5400000" algn="ctr" rotWithShape="0">
                    <a:srgbClr val="6E747A">
                      <a:alpha val="43000"/>
                    </a:srgbClr>
                  </a:outerShdw>
                </a:effectLst>
              </a:rPr>
              <a:t>	</a:t>
            </a:r>
            <a:r>
              <a:rPr lang="zh-CN" altLang="en-US" sz="2400">
                <a:solidFill>
                  <a:schemeClr val="accent1"/>
                </a:solidFill>
                <a:effectLst>
                  <a:outerShdw blurRad="38100" dist="25400" dir="5400000" algn="ctr" rotWithShape="0">
                    <a:srgbClr val="6E747A">
                      <a:alpha val="43000"/>
                    </a:srgbClr>
                  </a:outerShdw>
                </a:effectLst>
              </a:rPr>
              <a:t>但是</a:t>
            </a:r>
            <a:r>
              <a:rPr lang="zh-CN" altLang="en-US" sz="2400">
                <a:solidFill>
                  <a:schemeClr val="accent1"/>
                </a:solidFill>
                <a:effectLst>
                  <a:outerShdw blurRad="38100" dist="25400" dir="5400000" algn="ctr" rotWithShape="0">
                    <a:srgbClr val="6E747A">
                      <a:alpha val="43000"/>
                    </a:srgbClr>
                  </a:outerShdw>
                </a:effectLst>
              </a:rPr>
              <a:t>目前，我负责的部分只实现了基本的功能。但是仍然存在许多不足，很多地方还需要进一步的优化和完善，还有很多功能由于时间原因，只能以后再实现；界面的设计还不够美观，虽然清晰明了，但是有点简陋，在吸引用户上还存在许多不足；在以后维护和改进中，还应实现：进一步优化用户界面，增强系统前台的美观性和实用性，以及信息使用的便捷性；进一步减少代码冗余，提高系统性能。</a:t>
            </a:r>
            <a:endParaRPr lang="zh-CN" altLang="en-US" sz="24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99142" y="463074"/>
            <a:ext cx="11241741" cy="5875901"/>
            <a:chOff x="0" y="0"/>
            <a:chExt cx="12293600" cy="7078134"/>
          </a:xfrm>
        </p:grpSpPr>
        <p:sp>
          <p:nvSpPr>
            <p:cNvPr id="12" name="矩形 11"/>
            <p:cNvSpPr/>
            <p:nvPr userDrawn="1"/>
          </p:nvSpPr>
          <p:spPr>
            <a:xfrm>
              <a:off x="0" y="0"/>
              <a:ext cx="12293600" cy="3539067"/>
            </a:xfrm>
            <a:prstGeom prst="rect">
              <a:avLst/>
            </a:prstGeom>
            <a:solidFill>
              <a:srgbClr val="B7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3539067"/>
              <a:ext cx="12293600" cy="3539067"/>
            </a:xfrm>
            <a:prstGeom prst="rect">
              <a:avLst/>
            </a:prstGeom>
            <a:solidFill>
              <a:srgbClr val="FFB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400845" y="1823584"/>
            <a:ext cx="1453161" cy="1639706"/>
            <a:chOff x="1979712" y="2283718"/>
            <a:chExt cx="1332069" cy="1503069"/>
          </a:xfrm>
        </p:grpSpPr>
        <p:sp>
          <p:nvSpPr>
            <p:cNvPr id="15" name="Freeform 6"/>
            <p:cNvSpPr/>
            <p:nvPr/>
          </p:nvSpPr>
          <p:spPr bwMode="auto">
            <a:xfrm>
              <a:off x="1979712" y="2283718"/>
              <a:ext cx="1332069" cy="1503069"/>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gradFill flip="none" rotWithShape="1">
              <a:gsLst>
                <a:gs pos="36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228600" dir="8820000" algn="tr" rotWithShape="0">
                <a:prstClr val="black">
                  <a:alpha val="40000"/>
                </a:prstClr>
              </a:outerShdw>
            </a:effectLst>
          </p:spPr>
          <p:txBody>
            <a:bodyPr rtlCol="0" anchor="ctr"/>
            <a:lstStyle/>
            <a:p>
              <a:pPr algn="ctr">
                <a:defRPr/>
              </a:pPr>
              <a:endParaRPr lang="zh-CN" altLang="en-US" sz="800" kern="0">
                <a:solidFill>
                  <a:sysClr val="window" lastClr="FFFFFF"/>
                </a:solidFill>
                <a:latin typeface="Century Gothic" panose="020B0502020202020204"/>
                <a:ea typeface="幼圆" panose="02010509060101010101" charset="-122"/>
              </a:endParaRPr>
            </a:p>
          </p:txBody>
        </p:sp>
        <p:sp>
          <p:nvSpPr>
            <p:cNvPr id="16" name="任意多边形 42"/>
            <p:cNvSpPr/>
            <p:nvPr/>
          </p:nvSpPr>
          <p:spPr bwMode="auto">
            <a:xfrm>
              <a:off x="2288256" y="2651741"/>
              <a:ext cx="682763" cy="682762"/>
            </a:xfrm>
            <a:custGeom>
              <a:avLst/>
              <a:gdLst>
                <a:gd name="T0" fmla="*/ 429625 w 875300"/>
                <a:gd name="T1" fmla="*/ 166392 h 874712"/>
                <a:gd name="T2" fmla="*/ 762552 w 875300"/>
                <a:gd name="T3" fmla="*/ 560207 h 874712"/>
                <a:gd name="T4" fmla="*/ 762552 w 875300"/>
                <a:gd name="T5" fmla="*/ 839159 h 874712"/>
                <a:gd name="T6" fmla="*/ 721619 w 875300"/>
                <a:gd name="T7" fmla="*/ 874712 h 874712"/>
                <a:gd name="T8" fmla="*/ 506034 w 875300"/>
                <a:gd name="T9" fmla="*/ 874712 h 874712"/>
                <a:gd name="T10" fmla="*/ 506034 w 875300"/>
                <a:gd name="T11" fmla="*/ 623108 h 874712"/>
                <a:gd name="T12" fmla="*/ 355944 w 875300"/>
                <a:gd name="T13" fmla="*/ 623108 h 874712"/>
                <a:gd name="T14" fmla="*/ 355944 w 875300"/>
                <a:gd name="T15" fmla="*/ 874712 h 874712"/>
                <a:gd name="T16" fmla="*/ 137631 w 875300"/>
                <a:gd name="T17" fmla="*/ 874712 h 874712"/>
                <a:gd name="T18" fmla="*/ 93968 w 875300"/>
                <a:gd name="T19" fmla="*/ 839159 h 874712"/>
                <a:gd name="T20" fmla="*/ 93968 w 875300"/>
                <a:gd name="T21" fmla="*/ 590290 h 874712"/>
                <a:gd name="T22" fmla="*/ 429625 w 875300"/>
                <a:gd name="T23" fmla="*/ 166392 h 874712"/>
                <a:gd name="T24" fmla="*/ 427361 w 875300"/>
                <a:gd name="T25" fmla="*/ 0 h 874712"/>
                <a:gd name="T26" fmla="*/ 457406 w 875300"/>
                <a:gd name="T27" fmla="*/ 13668 h 874712"/>
                <a:gd name="T28" fmla="*/ 867100 w 875300"/>
                <a:gd name="T29" fmla="*/ 502985 h 874712"/>
                <a:gd name="T30" fmla="*/ 861637 w 875300"/>
                <a:gd name="T31" fmla="*/ 560390 h 874712"/>
                <a:gd name="T32" fmla="*/ 812474 w 875300"/>
                <a:gd name="T33" fmla="*/ 565858 h 874712"/>
                <a:gd name="T34" fmla="*/ 430092 w 875300"/>
                <a:gd name="T35" fmla="*/ 114812 h 874712"/>
                <a:gd name="T36" fmla="*/ 61368 w 875300"/>
                <a:gd name="T37" fmla="*/ 576792 h 874712"/>
                <a:gd name="T38" fmla="*/ 12205 w 875300"/>
                <a:gd name="T39" fmla="*/ 571325 h 874712"/>
                <a:gd name="T40" fmla="*/ 6742 w 875300"/>
                <a:gd name="T41" fmla="*/ 513919 h 874712"/>
                <a:gd name="T42" fmla="*/ 397317 w 875300"/>
                <a:gd name="T43" fmla="*/ 13668 h 874712"/>
                <a:gd name="T44" fmla="*/ 427361 w 875300"/>
                <a:gd name="T45" fmla="*/ 0 h 8747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75300" h="874712">
                  <a:moveTo>
                    <a:pt x="429913" y="166392"/>
                  </a:moveTo>
                  <a:cubicBezTo>
                    <a:pt x="429913" y="166392"/>
                    <a:pt x="763064" y="541063"/>
                    <a:pt x="763064" y="560207"/>
                  </a:cubicBezTo>
                  <a:cubicBezTo>
                    <a:pt x="763064" y="560207"/>
                    <a:pt x="763064" y="560207"/>
                    <a:pt x="763064" y="839159"/>
                  </a:cubicBezTo>
                  <a:cubicBezTo>
                    <a:pt x="763064" y="858303"/>
                    <a:pt x="743949" y="874712"/>
                    <a:pt x="722103" y="874712"/>
                  </a:cubicBezTo>
                  <a:cubicBezTo>
                    <a:pt x="722103" y="874712"/>
                    <a:pt x="722103" y="874712"/>
                    <a:pt x="506374" y="874712"/>
                  </a:cubicBezTo>
                  <a:cubicBezTo>
                    <a:pt x="506374" y="874712"/>
                    <a:pt x="506374" y="874712"/>
                    <a:pt x="506374" y="623108"/>
                  </a:cubicBezTo>
                  <a:cubicBezTo>
                    <a:pt x="506374" y="623108"/>
                    <a:pt x="506374" y="623108"/>
                    <a:pt x="356183" y="623108"/>
                  </a:cubicBezTo>
                  <a:cubicBezTo>
                    <a:pt x="356183" y="623108"/>
                    <a:pt x="356183" y="623108"/>
                    <a:pt x="356183" y="874712"/>
                  </a:cubicBezTo>
                  <a:cubicBezTo>
                    <a:pt x="356183" y="874712"/>
                    <a:pt x="356183" y="874712"/>
                    <a:pt x="137723" y="874712"/>
                  </a:cubicBezTo>
                  <a:cubicBezTo>
                    <a:pt x="113146" y="874712"/>
                    <a:pt x="94031" y="858303"/>
                    <a:pt x="94031" y="839159"/>
                  </a:cubicBezTo>
                  <a:cubicBezTo>
                    <a:pt x="94031" y="839159"/>
                    <a:pt x="94031" y="839159"/>
                    <a:pt x="94031" y="590290"/>
                  </a:cubicBezTo>
                  <a:cubicBezTo>
                    <a:pt x="94031" y="590290"/>
                    <a:pt x="94031" y="590290"/>
                    <a:pt x="429913" y="166392"/>
                  </a:cubicBezTo>
                  <a:close/>
                  <a:moveTo>
                    <a:pt x="427648" y="0"/>
                  </a:moveTo>
                  <a:cubicBezTo>
                    <a:pt x="438581" y="0"/>
                    <a:pt x="449513" y="2734"/>
                    <a:pt x="457713" y="13668"/>
                  </a:cubicBezTo>
                  <a:cubicBezTo>
                    <a:pt x="463179" y="19135"/>
                    <a:pt x="867682" y="502985"/>
                    <a:pt x="867682" y="502985"/>
                  </a:cubicBezTo>
                  <a:cubicBezTo>
                    <a:pt x="878614" y="516653"/>
                    <a:pt x="878614" y="543989"/>
                    <a:pt x="862215" y="560390"/>
                  </a:cubicBezTo>
                  <a:cubicBezTo>
                    <a:pt x="848550" y="579526"/>
                    <a:pt x="826685" y="582259"/>
                    <a:pt x="813019" y="565858"/>
                  </a:cubicBezTo>
                  <a:cubicBezTo>
                    <a:pt x="813019" y="565858"/>
                    <a:pt x="813019" y="565858"/>
                    <a:pt x="430381" y="114812"/>
                  </a:cubicBezTo>
                  <a:cubicBezTo>
                    <a:pt x="430381" y="114812"/>
                    <a:pt x="430381" y="114812"/>
                    <a:pt x="61409" y="576792"/>
                  </a:cubicBezTo>
                  <a:cubicBezTo>
                    <a:pt x="50477" y="590460"/>
                    <a:pt x="28612" y="587727"/>
                    <a:pt x="12213" y="571325"/>
                  </a:cubicBezTo>
                  <a:cubicBezTo>
                    <a:pt x="-1453" y="554923"/>
                    <a:pt x="-4186" y="530321"/>
                    <a:pt x="6747" y="513919"/>
                  </a:cubicBezTo>
                  <a:cubicBezTo>
                    <a:pt x="6747" y="513919"/>
                    <a:pt x="392117" y="21869"/>
                    <a:pt x="397584" y="13668"/>
                  </a:cubicBezTo>
                  <a:cubicBezTo>
                    <a:pt x="405783" y="2734"/>
                    <a:pt x="416716" y="0"/>
                    <a:pt x="427648" y="0"/>
                  </a:cubicBezTo>
                  <a:close/>
                </a:path>
              </a:pathLst>
            </a:custGeom>
            <a:solidFill>
              <a:srgbClr val="00AE9A"/>
            </a:solidFill>
            <a:ln>
              <a:noFill/>
            </a:ln>
          </p:spPr>
          <p:txBody>
            <a:bodyPr/>
            <a:lstStyle/>
            <a:p>
              <a:pPr>
                <a:defRPr/>
              </a:pPr>
              <a:endParaRPr lang="zh-CN" altLang="en-US" kern="0">
                <a:solidFill>
                  <a:sysClr val="windowText" lastClr="000000"/>
                </a:solidFill>
              </a:endParaRPr>
            </a:p>
          </p:txBody>
        </p:sp>
      </p:grpSp>
      <p:sp>
        <p:nvSpPr>
          <p:cNvPr id="24" name="ïṡḻíḍê"/>
          <p:cNvSpPr txBox="1"/>
          <p:nvPr/>
        </p:nvSpPr>
        <p:spPr bwMode="auto">
          <a:xfrm>
            <a:off x="3693795" y="3759835"/>
            <a:ext cx="4821555" cy="89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4400">
              <a:spcBef>
                <a:spcPct val="0"/>
              </a:spcBef>
              <a:defRPr/>
            </a:pPr>
            <a:r>
              <a:rPr lang="zh-CN" altLang="en-US" sz="6000" b="1" dirty="0">
                <a:latin typeface="+mj-ea"/>
              </a:rPr>
              <a:t>个人任务分工</a:t>
            </a:r>
            <a:endParaRPr lang="zh-CN" altLang="en-US" sz="6000" b="1" dirty="0">
              <a:latin typeface="+mj-ea"/>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9100" y="-210500"/>
            <a:ext cx="4211965" cy="2807976"/>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0650" y="3760470"/>
            <a:ext cx="3097530" cy="3097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文本框 1"/>
          <p:cNvSpPr txBox="1"/>
          <p:nvPr/>
        </p:nvSpPr>
        <p:spPr>
          <a:xfrm>
            <a:off x="1318895" y="1610360"/>
            <a:ext cx="8825865" cy="2453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3200" b="1" dirty="0">
                <a:solidFill>
                  <a:schemeClr val="tx1">
                    <a:lumMod val="50000"/>
                    <a:lumOff val="50000"/>
                  </a:schemeClr>
                </a:solidFill>
                <a:latin typeface="微软雅黑" panose="020B0503020204020204" pitchFamily="34" charset="-122"/>
                <a:ea typeface="微软雅黑" panose="020B0503020204020204" pitchFamily="34" charset="-122"/>
              </a:rPr>
              <a:t>任务分工：</a:t>
            </a:r>
            <a:endParaRPr lang="zh-CN" altLang="en-US" sz="32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en-US" altLang="zh-CN" sz="32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3200" b="1" dirty="0">
                <a:solidFill>
                  <a:schemeClr val="tx1">
                    <a:lumMod val="50000"/>
                    <a:lumOff val="50000"/>
                  </a:schemeClr>
                </a:solidFill>
                <a:latin typeface="微软雅黑" panose="020B0503020204020204" pitchFamily="34" charset="-122"/>
                <a:ea typeface="微软雅黑" panose="020B0503020204020204" pitchFamily="34" charset="-122"/>
              </a:rPr>
              <a:t>我们小组的项目名称是启航在线学习平台，我主要是负责前台学生端用户的个人中心模块的设计与实现以及网站后台的设计与实现</a:t>
            </a:r>
            <a:endParaRPr lang="zh-CN" altLang="en-US" sz="32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7" name="图片 10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108" name="图片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99142" y="463074"/>
            <a:ext cx="11241741" cy="5875901"/>
            <a:chOff x="0" y="0"/>
            <a:chExt cx="12293600" cy="7078134"/>
          </a:xfrm>
        </p:grpSpPr>
        <p:sp>
          <p:nvSpPr>
            <p:cNvPr id="12" name="矩形 11"/>
            <p:cNvSpPr/>
            <p:nvPr userDrawn="1"/>
          </p:nvSpPr>
          <p:spPr>
            <a:xfrm>
              <a:off x="0" y="0"/>
              <a:ext cx="12293600" cy="3539067"/>
            </a:xfrm>
            <a:prstGeom prst="rect">
              <a:avLst/>
            </a:prstGeom>
            <a:solidFill>
              <a:srgbClr val="B7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3539067"/>
              <a:ext cx="12293600" cy="3539067"/>
            </a:xfrm>
            <a:prstGeom prst="rect">
              <a:avLst/>
            </a:prstGeom>
            <a:solidFill>
              <a:srgbClr val="FFB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ïṡḻíḍê"/>
          <p:cNvSpPr txBox="1"/>
          <p:nvPr/>
        </p:nvSpPr>
        <p:spPr bwMode="auto">
          <a:xfrm>
            <a:off x="3693795" y="3759835"/>
            <a:ext cx="4821555" cy="89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4400">
              <a:spcBef>
                <a:spcPct val="0"/>
              </a:spcBef>
              <a:defRPr/>
            </a:pPr>
            <a:r>
              <a:rPr lang="zh-CN" altLang="en-US" sz="6000" b="1" dirty="0">
                <a:latin typeface="+mj-ea"/>
              </a:rPr>
              <a:t>完成情况</a:t>
            </a:r>
            <a:endParaRPr lang="zh-CN" altLang="en-US" sz="6000" b="1" dirty="0">
              <a:latin typeface="+mj-ea"/>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9100" y="-210500"/>
            <a:ext cx="4211965" cy="2807976"/>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0650" y="3760470"/>
            <a:ext cx="3097530" cy="3097530"/>
          </a:xfrm>
          <a:prstGeom prst="rect">
            <a:avLst/>
          </a:prstGeom>
        </p:spPr>
      </p:pic>
      <p:grpSp>
        <p:nvGrpSpPr>
          <p:cNvPr id="47" name="组合 46"/>
          <p:cNvGrpSpPr/>
          <p:nvPr/>
        </p:nvGrpSpPr>
        <p:grpSpPr>
          <a:xfrm>
            <a:off x="5295265" y="1809750"/>
            <a:ext cx="1422400" cy="1691640"/>
            <a:chOff x="3404716" y="2283718"/>
            <a:chExt cx="1332069" cy="1503069"/>
          </a:xfrm>
        </p:grpSpPr>
        <p:sp>
          <p:nvSpPr>
            <p:cNvPr id="48" name="Freeform 6"/>
            <p:cNvSpPr/>
            <p:nvPr/>
          </p:nvSpPr>
          <p:spPr bwMode="auto">
            <a:xfrm>
              <a:off x="3404716" y="2283718"/>
              <a:ext cx="1332069" cy="1503069"/>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gradFill flip="none" rotWithShape="1">
              <a:gsLst>
                <a:gs pos="36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228600" dir="8820000" algn="tr" rotWithShape="0">
                <a:prstClr val="black">
                  <a:alpha val="40000"/>
                </a:prstClr>
              </a:outerShdw>
            </a:effectLst>
          </p:spPr>
          <p:txBody>
            <a:bodyPr rtlCol="0" anchor="ctr"/>
            <a:p>
              <a:pPr algn="ctr">
                <a:defRPr/>
              </a:pPr>
              <a:endParaRPr lang="zh-CN" altLang="en-US" sz="800" kern="0">
                <a:solidFill>
                  <a:sysClr val="window" lastClr="FFFFFF"/>
                </a:solidFill>
                <a:latin typeface="Century Gothic" panose="020B0502020202020204"/>
                <a:ea typeface="幼圆" panose="02010509060101010101" charset="-122"/>
              </a:endParaRPr>
            </a:p>
          </p:txBody>
        </p:sp>
        <p:sp>
          <p:nvSpPr>
            <p:cNvPr id="49" name="任意多边形 43"/>
            <p:cNvSpPr/>
            <p:nvPr/>
          </p:nvSpPr>
          <p:spPr bwMode="auto">
            <a:xfrm>
              <a:off x="3653781" y="2644306"/>
              <a:ext cx="835176" cy="697632"/>
            </a:xfrm>
            <a:custGeom>
              <a:avLst/>
              <a:gdLst>
                <a:gd name="T0" fmla="*/ 210319 w 1068881"/>
                <a:gd name="T1" fmla="*/ 599305 h 894355"/>
                <a:gd name="T2" fmla="*/ 344554 w 1068881"/>
                <a:gd name="T3" fmla="*/ 599305 h 894355"/>
                <a:gd name="T4" fmla="*/ 382908 w 1068881"/>
                <a:gd name="T5" fmla="*/ 612937 h 894355"/>
                <a:gd name="T6" fmla="*/ 382908 w 1068881"/>
                <a:gd name="T7" fmla="*/ 880130 h 894355"/>
                <a:gd name="T8" fmla="*/ 344554 w 1068881"/>
                <a:gd name="T9" fmla="*/ 893762 h 894355"/>
                <a:gd name="T10" fmla="*/ 210319 w 1068881"/>
                <a:gd name="T11" fmla="*/ 893762 h 894355"/>
                <a:gd name="T12" fmla="*/ 174706 w 1068881"/>
                <a:gd name="T13" fmla="*/ 880130 h 894355"/>
                <a:gd name="T14" fmla="*/ 174706 w 1068881"/>
                <a:gd name="T15" fmla="*/ 612937 h 894355"/>
                <a:gd name="T16" fmla="*/ 210319 w 1068881"/>
                <a:gd name="T17" fmla="*/ 599305 h 894355"/>
                <a:gd name="T18" fmla="*/ 440300 w 1068881"/>
                <a:gd name="T19" fmla="*/ 445726 h 894355"/>
                <a:gd name="T20" fmla="*/ 573791 w 1068881"/>
                <a:gd name="T21" fmla="*/ 445726 h 894355"/>
                <a:gd name="T22" fmla="*/ 611931 w 1068881"/>
                <a:gd name="T23" fmla="*/ 464850 h 894355"/>
                <a:gd name="T24" fmla="*/ 611931 w 1068881"/>
                <a:gd name="T25" fmla="*/ 871907 h 894355"/>
                <a:gd name="T26" fmla="*/ 573791 w 1068881"/>
                <a:gd name="T27" fmla="*/ 893762 h 894355"/>
                <a:gd name="T28" fmla="*/ 440300 w 1068881"/>
                <a:gd name="T29" fmla="*/ 893762 h 894355"/>
                <a:gd name="T30" fmla="*/ 404885 w 1068881"/>
                <a:gd name="T31" fmla="*/ 871907 h 894355"/>
                <a:gd name="T32" fmla="*/ 404885 w 1068881"/>
                <a:gd name="T33" fmla="*/ 464850 h 894355"/>
                <a:gd name="T34" fmla="*/ 440300 w 1068881"/>
                <a:gd name="T35" fmla="*/ 445726 h 894355"/>
                <a:gd name="T36" fmla="*/ 669595 w 1068881"/>
                <a:gd name="T37" fmla="*/ 265588 h 894355"/>
                <a:gd name="T38" fmla="*/ 804108 w 1068881"/>
                <a:gd name="T39" fmla="*/ 265588 h 894355"/>
                <a:gd name="T40" fmla="*/ 839796 w 1068881"/>
                <a:gd name="T41" fmla="*/ 292900 h 894355"/>
                <a:gd name="T42" fmla="*/ 839796 w 1068881"/>
                <a:gd name="T43" fmla="*/ 863718 h 894355"/>
                <a:gd name="T44" fmla="*/ 804108 w 1068881"/>
                <a:gd name="T45" fmla="*/ 893761 h 894355"/>
                <a:gd name="T46" fmla="*/ 669595 w 1068881"/>
                <a:gd name="T47" fmla="*/ 893761 h 894355"/>
                <a:gd name="T48" fmla="*/ 633907 w 1068881"/>
                <a:gd name="T49" fmla="*/ 863718 h 894355"/>
                <a:gd name="T50" fmla="*/ 633907 w 1068881"/>
                <a:gd name="T51" fmla="*/ 292900 h 894355"/>
                <a:gd name="T52" fmla="*/ 669595 w 1068881"/>
                <a:gd name="T53" fmla="*/ 265588 h 894355"/>
                <a:gd name="T54" fmla="*/ 899774 w 1068881"/>
                <a:gd name="T55" fmla="*/ 125865 h 894355"/>
                <a:gd name="T56" fmla="*/ 1034288 w 1068881"/>
                <a:gd name="T57" fmla="*/ 125865 h 894355"/>
                <a:gd name="T58" fmla="*/ 1069975 w 1068881"/>
                <a:gd name="T59" fmla="*/ 161391 h 894355"/>
                <a:gd name="T60" fmla="*/ 1069975 w 1068881"/>
                <a:gd name="T61" fmla="*/ 858237 h 894355"/>
                <a:gd name="T62" fmla="*/ 1034288 w 1068881"/>
                <a:gd name="T63" fmla="*/ 893762 h 894355"/>
                <a:gd name="T64" fmla="*/ 899774 w 1068881"/>
                <a:gd name="T65" fmla="*/ 893762 h 894355"/>
                <a:gd name="T66" fmla="*/ 864086 w 1068881"/>
                <a:gd name="T67" fmla="*/ 858237 h 894355"/>
                <a:gd name="T68" fmla="*/ 864086 w 1068881"/>
                <a:gd name="T69" fmla="*/ 161391 h 894355"/>
                <a:gd name="T70" fmla="*/ 899774 w 1068881"/>
                <a:gd name="T71" fmla="*/ 125865 h 894355"/>
                <a:gd name="T72" fmla="*/ 839796 w 1068881"/>
                <a:gd name="T73" fmla="*/ 0 h 894355"/>
                <a:gd name="T74" fmla="*/ 785432 w 1068881"/>
                <a:gd name="T75" fmla="*/ 177828 h 894355"/>
                <a:gd name="T76" fmla="*/ 735086 w 1068881"/>
                <a:gd name="T77" fmla="*/ 135240 h 894355"/>
                <a:gd name="T78" fmla="*/ 649393 w 1068881"/>
                <a:gd name="T79" fmla="*/ 208520 h 894355"/>
                <a:gd name="T80" fmla="*/ 429248 w 1068881"/>
                <a:gd name="T81" fmla="*/ 396771 h 894355"/>
                <a:gd name="T82" fmla="*/ 390910 w 1068881"/>
                <a:gd name="T83" fmla="*/ 402227 h 894355"/>
                <a:gd name="T84" fmla="*/ 369002 w 1068881"/>
                <a:gd name="T85" fmla="*/ 374945 h 894355"/>
                <a:gd name="T86" fmla="*/ 369002 w 1068881"/>
                <a:gd name="T87" fmla="*/ 284914 h 894355"/>
                <a:gd name="T88" fmla="*/ 59560 w 1068881"/>
                <a:gd name="T89" fmla="*/ 549550 h 894355"/>
                <a:gd name="T90" fmla="*/ 34915 w 1068881"/>
                <a:gd name="T91" fmla="*/ 557735 h 894355"/>
                <a:gd name="T92" fmla="*/ 10268 w 1068881"/>
                <a:gd name="T93" fmla="*/ 549550 h 894355"/>
                <a:gd name="T94" fmla="*/ 10268 w 1068881"/>
                <a:gd name="T95" fmla="*/ 505899 h 894355"/>
                <a:gd name="T96" fmla="*/ 379956 w 1068881"/>
                <a:gd name="T97" fmla="*/ 186699 h 894355"/>
                <a:gd name="T98" fmla="*/ 418295 w 1068881"/>
                <a:gd name="T99" fmla="*/ 181243 h 894355"/>
                <a:gd name="T100" fmla="*/ 440202 w 1068881"/>
                <a:gd name="T101" fmla="*/ 208525 h 894355"/>
                <a:gd name="T102" fmla="*/ 440202 w 1068881"/>
                <a:gd name="T103" fmla="*/ 301284 h 894355"/>
                <a:gd name="T104" fmla="*/ 672627 w 1068881"/>
                <a:gd name="T105" fmla="*/ 103148 h 894355"/>
                <a:gd name="T106" fmla="*/ 684839 w 1068881"/>
                <a:gd name="T107" fmla="*/ 92736 h 894355"/>
                <a:gd name="T108" fmla="*/ 633907 w 1068881"/>
                <a:gd name="T109" fmla="*/ 49653 h 8943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68881" h="894355">
                  <a:moveTo>
                    <a:pt x="210104" y="599703"/>
                  </a:moveTo>
                  <a:cubicBezTo>
                    <a:pt x="344202" y="599703"/>
                    <a:pt x="344202" y="599703"/>
                    <a:pt x="344202" y="599703"/>
                  </a:cubicBezTo>
                  <a:cubicBezTo>
                    <a:pt x="366096" y="599703"/>
                    <a:pt x="382516" y="605160"/>
                    <a:pt x="382516" y="613344"/>
                  </a:cubicBezTo>
                  <a:lnTo>
                    <a:pt x="382516" y="880714"/>
                  </a:lnTo>
                  <a:cubicBezTo>
                    <a:pt x="382516" y="888899"/>
                    <a:pt x="366096" y="894355"/>
                    <a:pt x="344202" y="894355"/>
                  </a:cubicBezTo>
                  <a:cubicBezTo>
                    <a:pt x="210104" y="894355"/>
                    <a:pt x="210104" y="894355"/>
                    <a:pt x="210104" y="894355"/>
                  </a:cubicBezTo>
                  <a:cubicBezTo>
                    <a:pt x="190947" y="894355"/>
                    <a:pt x="174527" y="888899"/>
                    <a:pt x="174527" y="880714"/>
                  </a:cubicBezTo>
                  <a:cubicBezTo>
                    <a:pt x="174527" y="613344"/>
                    <a:pt x="174527" y="613344"/>
                    <a:pt x="174527" y="613344"/>
                  </a:cubicBezTo>
                  <a:cubicBezTo>
                    <a:pt x="174527" y="605160"/>
                    <a:pt x="190947" y="599703"/>
                    <a:pt x="210104" y="599703"/>
                  </a:cubicBezTo>
                  <a:close/>
                  <a:moveTo>
                    <a:pt x="439850" y="446022"/>
                  </a:moveTo>
                  <a:cubicBezTo>
                    <a:pt x="573204" y="446022"/>
                    <a:pt x="573204" y="446022"/>
                    <a:pt x="573204" y="446022"/>
                  </a:cubicBezTo>
                  <a:cubicBezTo>
                    <a:pt x="594976" y="446022"/>
                    <a:pt x="611305" y="454223"/>
                    <a:pt x="611305" y="465158"/>
                  </a:cubicBezTo>
                  <a:lnTo>
                    <a:pt x="611305" y="872485"/>
                  </a:lnTo>
                  <a:cubicBezTo>
                    <a:pt x="611305" y="883420"/>
                    <a:pt x="594976" y="894355"/>
                    <a:pt x="573204" y="894355"/>
                  </a:cubicBezTo>
                  <a:cubicBezTo>
                    <a:pt x="439850" y="894355"/>
                    <a:pt x="439850" y="894355"/>
                    <a:pt x="439850" y="894355"/>
                  </a:cubicBezTo>
                  <a:cubicBezTo>
                    <a:pt x="420800" y="894355"/>
                    <a:pt x="404471" y="883420"/>
                    <a:pt x="404471" y="872485"/>
                  </a:cubicBezTo>
                  <a:cubicBezTo>
                    <a:pt x="404471" y="465158"/>
                    <a:pt x="404471" y="465158"/>
                    <a:pt x="404471" y="465158"/>
                  </a:cubicBezTo>
                  <a:cubicBezTo>
                    <a:pt x="404471" y="454223"/>
                    <a:pt x="420800" y="446022"/>
                    <a:pt x="439850" y="446022"/>
                  </a:cubicBezTo>
                  <a:close/>
                  <a:moveTo>
                    <a:pt x="668910" y="265764"/>
                  </a:moveTo>
                  <a:cubicBezTo>
                    <a:pt x="803286" y="265764"/>
                    <a:pt x="803286" y="265764"/>
                    <a:pt x="803286" y="265764"/>
                  </a:cubicBezTo>
                  <a:cubicBezTo>
                    <a:pt x="825225" y="265764"/>
                    <a:pt x="838937" y="276696"/>
                    <a:pt x="838937" y="293094"/>
                  </a:cubicBezTo>
                  <a:lnTo>
                    <a:pt x="838937" y="864291"/>
                  </a:lnTo>
                  <a:cubicBezTo>
                    <a:pt x="838937" y="880689"/>
                    <a:pt x="825225" y="894354"/>
                    <a:pt x="803286" y="894354"/>
                  </a:cubicBezTo>
                  <a:cubicBezTo>
                    <a:pt x="668910" y="894354"/>
                    <a:pt x="668910" y="894354"/>
                    <a:pt x="668910" y="894354"/>
                  </a:cubicBezTo>
                  <a:cubicBezTo>
                    <a:pt x="649713" y="894354"/>
                    <a:pt x="633259" y="880689"/>
                    <a:pt x="633259" y="864291"/>
                  </a:cubicBezTo>
                  <a:cubicBezTo>
                    <a:pt x="633259" y="293094"/>
                    <a:pt x="633259" y="293094"/>
                    <a:pt x="633259" y="293094"/>
                  </a:cubicBezTo>
                  <a:cubicBezTo>
                    <a:pt x="633259" y="276696"/>
                    <a:pt x="649713" y="265764"/>
                    <a:pt x="668910" y="265764"/>
                  </a:cubicBezTo>
                  <a:close/>
                  <a:moveTo>
                    <a:pt x="898854" y="125949"/>
                  </a:moveTo>
                  <a:cubicBezTo>
                    <a:pt x="1033230" y="125949"/>
                    <a:pt x="1033230" y="125949"/>
                    <a:pt x="1033230" y="125949"/>
                  </a:cubicBezTo>
                  <a:cubicBezTo>
                    <a:pt x="1052427" y="125949"/>
                    <a:pt x="1068881" y="142356"/>
                    <a:pt x="1068881" y="161498"/>
                  </a:cubicBezTo>
                  <a:lnTo>
                    <a:pt x="1068881" y="858806"/>
                  </a:lnTo>
                  <a:cubicBezTo>
                    <a:pt x="1068881" y="877948"/>
                    <a:pt x="1052427" y="894355"/>
                    <a:pt x="1033230" y="894355"/>
                  </a:cubicBezTo>
                  <a:cubicBezTo>
                    <a:pt x="898854" y="894355"/>
                    <a:pt x="898854" y="894355"/>
                    <a:pt x="898854" y="894355"/>
                  </a:cubicBezTo>
                  <a:cubicBezTo>
                    <a:pt x="879657" y="894355"/>
                    <a:pt x="863203" y="877948"/>
                    <a:pt x="863203" y="858806"/>
                  </a:cubicBezTo>
                  <a:cubicBezTo>
                    <a:pt x="863203" y="161498"/>
                    <a:pt x="863203" y="161498"/>
                    <a:pt x="863203" y="161498"/>
                  </a:cubicBezTo>
                  <a:cubicBezTo>
                    <a:pt x="863203" y="142356"/>
                    <a:pt x="879657" y="125949"/>
                    <a:pt x="898854" y="125949"/>
                  </a:cubicBezTo>
                  <a:close/>
                  <a:moveTo>
                    <a:pt x="838937" y="0"/>
                  </a:moveTo>
                  <a:lnTo>
                    <a:pt x="784629" y="177946"/>
                  </a:lnTo>
                  <a:lnTo>
                    <a:pt x="734334" y="135330"/>
                  </a:lnTo>
                  <a:lnTo>
                    <a:pt x="648729" y="208658"/>
                  </a:lnTo>
                  <a:cubicBezTo>
                    <a:pt x="428809" y="397034"/>
                    <a:pt x="428809" y="397034"/>
                    <a:pt x="428809" y="397034"/>
                  </a:cubicBezTo>
                  <a:cubicBezTo>
                    <a:pt x="417867" y="405224"/>
                    <a:pt x="404189" y="407954"/>
                    <a:pt x="390510" y="402494"/>
                  </a:cubicBezTo>
                  <a:cubicBezTo>
                    <a:pt x="376832" y="399764"/>
                    <a:pt x="368625" y="388844"/>
                    <a:pt x="368625" y="375194"/>
                  </a:cubicBezTo>
                  <a:cubicBezTo>
                    <a:pt x="368625" y="285103"/>
                    <a:pt x="368625" y="285103"/>
                    <a:pt x="368625" y="285103"/>
                  </a:cubicBezTo>
                  <a:cubicBezTo>
                    <a:pt x="59499" y="549915"/>
                    <a:pt x="59499" y="549915"/>
                    <a:pt x="59499" y="549915"/>
                  </a:cubicBezTo>
                  <a:cubicBezTo>
                    <a:pt x="54028" y="555375"/>
                    <a:pt x="43086" y="558105"/>
                    <a:pt x="34879" y="558105"/>
                  </a:cubicBezTo>
                  <a:cubicBezTo>
                    <a:pt x="26672" y="558105"/>
                    <a:pt x="15729" y="555375"/>
                    <a:pt x="10258" y="549915"/>
                  </a:cubicBezTo>
                  <a:cubicBezTo>
                    <a:pt x="-3420" y="536265"/>
                    <a:pt x="-3420" y="517155"/>
                    <a:pt x="10258" y="506235"/>
                  </a:cubicBezTo>
                  <a:cubicBezTo>
                    <a:pt x="379568" y="186823"/>
                    <a:pt x="379568" y="186823"/>
                    <a:pt x="379568" y="186823"/>
                  </a:cubicBezTo>
                  <a:cubicBezTo>
                    <a:pt x="387775" y="178633"/>
                    <a:pt x="404189" y="175903"/>
                    <a:pt x="417867" y="181363"/>
                  </a:cubicBezTo>
                  <a:cubicBezTo>
                    <a:pt x="431545" y="186823"/>
                    <a:pt x="439752" y="197743"/>
                    <a:pt x="439752" y="208663"/>
                  </a:cubicBezTo>
                  <a:cubicBezTo>
                    <a:pt x="439752" y="301484"/>
                    <a:pt x="439752" y="301484"/>
                    <a:pt x="439752" y="301484"/>
                  </a:cubicBezTo>
                  <a:cubicBezTo>
                    <a:pt x="572430" y="188188"/>
                    <a:pt x="638769" y="131540"/>
                    <a:pt x="671939" y="103216"/>
                  </a:cubicBezTo>
                  <a:lnTo>
                    <a:pt x="684139" y="92798"/>
                  </a:lnTo>
                  <a:lnTo>
                    <a:pt x="633259" y="49686"/>
                  </a:lnTo>
                  <a:lnTo>
                    <a:pt x="838937" y="0"/>
                  </a:lnTo>
                  <a:close/>
                </a:path>
              </a:pathLst>
            </a:custGeom>
            <a:solidFill>
              <a:srgbClr val="00AE9A"/>
            </a:solidFill>
            <a:ln>
              <a:noFill/>
            </a:ln>
          </p:spPr>
          <p:txBody>
            <a:bodyPr/>
            <a:p>
              <a:pPr>
                <a:defRPr/>
              </a:pPr>
              <a:endParaRPr lang="zh-CN" altLang="en-US" kern="0">
                <a:solidFill>
                  <a:sysClr val="windowText" lastClr="0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anim calcmode="lin" valueType="num">
                                      <p:cBhvr>
                                        <p:cTn id="8" dur="500" fill="hold"/>
                                        <p:tgtEl>
                                          <p:spTgt spid="47"/>
                                        </p:tgtEl>
                                        <p:attrNameLst>
                                          <p:attrName>ppt_x</p:attrName>
                                        </p:attrNameLst>
                                      </p:cBhvr>
                                      <p:tavLst>
                                        <p:tav tm="0">
                                          <p:val>
                                            <p:strVal val="#ppt_x"/>
                                          </p:val>
                                        </p:tav>
                                        <p:tav tm="100000">
                                          <p:val>
                                            <p:strVal val="#ppt_x"/>
                                          </p:val>
                                        </p:tav>
                                      </p:tavLst>
                                    </p:anim>
                                    <p:anim calcmode="lin" valueType="num">
                                      <p:cBhvr>
                                        <p:cTn id="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1"/>
          <p:cNvSpPr txBox="1"/>
          <p:nvPr/>
        </p:nvSpPr>
        <p:spPr>
          <a:xfrm>
            <a:off x="1839595" y="514985"/>
            <a:ext cx="9559925" cy="13468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概述：</a:t>
            </a:r>
            <a:endPar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我们的项目是用来做毕业设计的，用户个人中心以及后台管理部分的相对复杂的功能来不及完善，所以这部分我大概只完成了一些基本的功能</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3" name="文本框 1"/>
          <p:cNvSpPr txBox="1"/>
          <p:nvPr/>
        </p:nvSpPr>
        <p:spPr>
          <a:xfrm>
            <a:off x="1074251" y="2628099"/>
            <a:ext cx="10324797" cy="24549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个人中心模块已完成的功能：</a:t>
            </a:r>
            <a:endPar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1</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学生用户的登录，注册，退出登录的功能</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2</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、学生用户可以在网站导航主页选课，以及收藏课程</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3</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、学生用户可以进入个人中心查看所选课程，并进入相应课程查看课程详情（包括老师信息，课程信息，以及选了这门课的其他人），可以选择是否退课</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4</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、学生用户可以在个人中心修改密码，修改个人信息（如个人头像，联系方式等）</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3" name="文本框 1"/>
          <p:cNvSpPr txBox="1"/>
          <p:nvPr/>
        </p:nvSpPr>
        <p:spPr>
          <a:xfrm>
            <a:off x="933450" y="1377315"/>
            <a:ext cx="10055225" cy="39319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网站后台管理已完成的功能：</a:t>
            </a:r>
            <a:endParaRPr lang="zh-CN" altLang="en-US" sz="2800" b="1"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1</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、管理员登录、退出登录，修改自己的登陆密码</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	2</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、管理员可以查看以及搜索网站注册用户信息（学生，老师），可以冻结指定用户，冻结了的用户将不能登录网站</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3</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、管理员可以管理网站学生端页面主页的公共信息（如推荐老师，推荐学校，推荐书籍），进行添加和删除</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4</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、管理员可以管理网站学生端主页的课程信息，包括老师发布的课程和推荐课程，可以删除老师发布的课程，对推荐课程进行删除及添加</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pP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5</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管理员可以管理网站学生端页面主页的就业信息（如公司信息，行业信息，招聘信息），进行相应的添加和删除</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99142" y="463074"/>
            <a:ext cx="11241741" cy="5875901"/>
            <a:chOff x="0" y="0"/>
            <a:chExt cx="12293600" cy="7078134"/>
          </a:xfrm>
        </p:grpSpPr>
        <p:sp>
          <p:nvSpPr>
            <p:cNvPr id="12" name="矩形 11"/>
            <p:cNvSpPr/>
            <p:nvPr userDrawn="1"/>
          </p:nvSpPr>
          <p:spPr>
            <a:xfrm>
              <a:off x="0" y="0"/>
              <a:ext cx="12293600" cy="3539067"/>
            </a:xfrm>
            <a:prstGeom prst="rect">
              <a:avLst/>
            </a:prstGeom>
            <a:solidFill>
              <a:srgbClr val="B7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3539067"/>
              <a:ext cx="12293600" cy="3539067"/>
            </a:xfrm>
            <a:prstGeom prst="rect">
              <a:avLst/>
            </a:prstGeom>
            <a:solidFill>
              <a:srgbClr val="FFB6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ïṡḻíḍê"/>
          <p:cNvSpPr txBox="1"/>
          <p:nvPr/>
        </p:nvSpPr>
        <p:spPr bwMode="auto">
          <a:xfrm>
            <a:off x="3693795" y="3759835"/>
            <a:ext cx="4821555" cy="89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4400">
              <a:spcBef>
                <a:spcPct val="0"/>
              </a:spcBef>
              <a:defRPr/>
            </a:pPr>
            <a:r>
              <a:rPr lang="zh-CN" altLang="en-US" sz="6000" b="1" dirty="0">
                <a:latin typeface="+mj-ea"/>
              </a:rPr>
              <a:t>设计及实现</a:t>
            </a:r>
            <a:endParaRPr lang="zh-CN" altLang="en-US" sz="6000" b="1" dirty="0">
              <a:latin typeface="+mj-ea"/>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9100" y="-210500"/>
            <a:ext cx="4211965" cy="2807976"/>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0650" y="3760470"/>
            <a:ext cx="3097530" cy="3097530"/>
          </a:xfrm>
          <a:prstGeom prst="rect">
            <a:avLst/>
          </a:prstGeom>
        </p:spPr>
      </p:pic>
      <p:grpSp>
        <p:nvGrpSpPr>
          <p:cNvPr id="38" name="组合 37"/>
          <p:cNvGrpSpPr/>
          <p:nvPr/>
        </p:nvGrpSpPr>
        <p:grpSpPr>
          <a:xfrm>
            <a:off x="5438481" y="2226273"/>
            <a:ext cx="1098536" cy="1239557"/>
            <a:chOff x="4830959" y="2283718"/>
            <a:chExt cx="1332069" cy="1503069"/>
          </a:xfrm>
        </p:grpSpPr>
        <p:sp>
          <p:nvSpPr>
            <p:cNvPr id="39" name="Freeform 6"/>
            <p:cNvSpPr/>
            <p:nvPr/>
          </p:nvSpPr>
          <p:spPr bwMode="auto">
            <a:xfrm>
              <a:off x="4830959" y="2283718"/>
              <a:ext cx="1332069" cy="1503069"/>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gradFill flip="none" rotWithShape="1">
              <a:gsLst>
                <a:gs pos="36000">
                  <a:sysClr val="window" lastClr="FFFFFF">
                    <a:lumMod val="95000"/>
                  </a:sysClr>
                </a:gs>
                <a:gs pos="100000">
                  <a:sysClr val="window" lastClr="FFFFFF">
                    <a:lumMod val="75000"/>
                  </a:sysClr>
                </a:gs>
              </a:gsLst>
              <a:lin ang="18900000" scaled="1"/>
              <a:tileRect/>
            </a:gradFill>
            <a:ln w="19050" cap="flat" cmpd="sng" algn="ctr">
              <a:gradFill>
                <a:gsLst>
                  <a:gs pos="0">
                    <a:sysClr val="window" lastClr="FFFFFF">
                      <a:lumMod val="85000"/>
                    </a:sysClr>
                  </a:gs>
                  <a:gs pos="100000">
                    <a:sysClr val="window" lastClr="FFFFFF">
                      <a:lumMod val="95000"/>
                    </a:sysClr>
                  </a:gs>
                </a:gsLst>
                <a:lin ang="3000000" scaled="0"/>
              </a:gradFill>
              <a:prstDash val="solid"/>
            </a:ln>
            <a:effectLst>
              <a:outerShdw blurRad="177800" dist="228600" dir="8820000" algn="tr" rotWithShape="0">
                <a:prstClr val="black">
                  <a:alpha val="40000"/>
                </a:prstClr>
              </a:outerShdw>
            </a:effectLst>
          </p:spPr>
          <p:txBody>
            <a:bodyPr rtlCol="0" anchor="ctr"/>
            <a:p>
              <a:pPr algn="ctr">
                <a:defRPr/>
              </a:pPr>
              <a:endParaRPr lang="zh-CN" altLang="en-US" sz="800" kern="0">
                <a:solidFill>
                  <a:sysClr val="window" lastClr="FFFFFF"/>
                </a:solidFill>
                <a:latin typeface="Century Gothic" panose="020B0502020202020204"/>
                <a:ea typeface="幼圆" panose="02010509060101010101" charset="-122"/>
              </a:endParaRPr>
            </a:p>
          </p:txBody>
        </p:sp>
        <p:grpSp>
          <p:nvGrpSpPr>
            <p:cNvPr id="40" name="组合 45"/>
            <p:cNvGrpSpPr/>
            <p:nvPr/>
          </p:nvGrpSpPr>
          <p:grpSpPr bwMode="auto">
            <a:xfrm>
              <a:off x="5098612" y="2619524"/>
              <a:ext cx="795524" cy="747197"/>
              <a:chOff x="4983209" y="3059116"/>
              <a:chExt cx="1020304" cy="957907"/>
            </a:xfrm>
            <a:solidFill>
              <a:srgbClr val="E55948"/>
            </a:solidFill>
          </p:grpSpPr>
          <p:sp>
            <p:nvSpPr>
              <p:cNvPr id="41" name="Freeform 10"/>
              <p:cNvSpPr>
                <a:spLocks noEditPoints="1"/>
              </p:cNvSpPr>
              <p:nvPr/>
            </p:nvSpPr>
            <p:spPr bwMode="auto">
              <a:xfrm>
                <a:off x="4983209" y="3436963"/>
                <a:ext cx="580059" cy="580060"/>
              </a:xfrm>
              <a:custGeom>
                <a:avLst/>
                <a:gdLst>
                  <a:gd name="T0" fmla="*/ 1422414113 w 212"/>
                  <a:gd name="T1" fmla="*/ 696236168 h 212"/>
                  <a:gd name="T2" fmla="*/ 1407442024 w 212"/>
                  <a:gd name="T3" fmla="*/ 613886801 h 212"/>
                  <a:gd name="T4" fmla="*/ 1534710252 w 212"/>
                  <a:gd name="T5" fmla="*/ 501590468 h 212"/>
                  <a:gd name="T6" fmla="*/ 1459847071 w 212"/>
                  <a:gd name="T7" fmla="*/ 359347170 h 212"/>
                  <a:gd name="T8" fmla="*/ 1295145885 w 212"/>
                  <a:gd name="T9" fmla="*/ 396780193 h 212"/>
                  <a:gd name="T10" fmla="*/ 1235254793 w 212"/>
                  <a:gd name="T11" fmla="*/ 329402941 h 212"/>
                  <a:gd name="T12" fmla="*/ 1287659841 w 212"/>
                  <a:gd name="T13" fmla="*/ 172187528 h 212"/>
                  <a:gd name="T14" fmla="*/ 1220282704 w 212"/>
                  <a:gd name="T15" fmla="*/ 127268447 h 212"/>
                  <a:gd name="T16" fmla="*/ 1152905568 w 212"/>
                  <a:gd name="T17" fmla="*/ 89838161 h 212"/>
                  <a:gd name="T18" fmla="*/ 1033123385 w 212"/>
                  <a:gd name="T19" fmla="*/ 202134493 h 212"/>
                  <a:gd name="T20" fmla="*/ 950771424 w 212"/>
                  <a:gd name="T21" fmla="*/ 172187528 h 212"/>
                  <a:gd name="T22" fmla="*/ 913341201 w 212"/>
                  <a:gd name="T23" fmla="*/ 7486057 h 212"/>
                  <a:gd name="T24" fmla="*/ 756126059 w 212"/>
                  <a:gd name="T25" fmla="*/ 0 h 212"/>
                  <a:gd name="T26" fmla="*/ 703721012 w 212"/>
                  <a:gd name="T27" fmla="*/ 164701470 h 212"/>
                  <a:gd name="T28" fmla="*/ 621371787 w 212"/>
                  <a:gd name="T29" fmla="*/ 179673585 h 212"/>
                  <a:gd name="T30" fmla="*/ 509075648 w 212"/>
                  <a:gd name="T31" fmla="*/ 59891195 h 212"/>
                  <a:gd name="T32" fmla="*/ 366832595 w 212"/>
                  <a:gd name="T33" fmla="*/ 127268447 h 212"/>
                  <a:gd name="T34" fmla="*/ 404265553 w 212"/>
                  <a:gd name="T35" fmla="*/ 291969918 h 212"/>
                  <a:gd name="T36" fmla="*/ 336888417 w 212"/>
                  <a:gd name="T37" fmla="*/ 351861113 h 212"/>
                  <a:gd name="T38" fmla="*/ 179673275 w 212"/>
                  <a:gd name="T39" fmla="*/ 299455975 h 212"/>
                  <a:gd name="T40" fmla="*/ 127268228 w 212"/>
                  <a:gd name="T41" fmla="*/ 366833227 h 212"/>
                  <a:gd name="T42" fmla="*/ 89838006 w 212"/>
                  <a:gd name="T43" fmla="*/ 434213216 h 212"/>
                  <a:gd name="T44" fmla="*/ 209620189 w 212"/>
                  <a:gd name="T45" fmla="*/ 561481663 h 212"/>
                  <a:gd name="T46" fmla="*/ 179673275 w 212"/>
                  <a:gd name="T47" fmla="*/ 643831030 h 212"/>
                  <a:gd name="T48" fmla="*/ 14972089 w 212"/>
                  <a:gd name="T49" fmla="*/ 673777996 h 212"/>
                  <a:gd name="T50" fmla="*/ 7486044 w 212"/>
                  <a:gd name="T51" fmla="*/ 830993409 h 212"/>
                  <a:gd name="T52" fmla="*/ 172187231 w 212"/>
                  <a:gd name="T53" fmla="*/ 883398546 h 212"/>
                  <a:gd name="T54" fmla="*/ 187159320 w 212"/>
                  <a:gd name="T55" fmla="*/ 965747913 h 212"/>
                  <a:gd name="T56" fmla="*/ 59891092 w 212"/>
                  <a:gd name="T57" fmla="*/ 1085530303 h 212"/>
                  <a:gd name="T58" fmla="*/ 134754272 w 212"/>
                  <a:gd name="T59" fmla="*/ 1227773602 h 212"/>
                  <a:gd name="T60" fmla="*/ 299455459 w 212"/>
                  <a:gd name="T61" fmla="*/ 1182854521 h 212"/>
                  <a:gd name="T62" fmla="*/ 359346551 w 212"/>
                  <a:gd name="T63" fmla="*/ 1250231774 h 212"/>
                  <a:gd name="T64" fmla="*/ 306941503 w 212"/>
                  <a:gd name="T65" fmla="*/ 1414933244 h 212"/>
                  <a:gd name="T66" fmla="*/ 366832595 w 212"/>
                  <a:gd name="T67" fmla="*/ 1459852324 h 212"/>
                  <a:gd name="T68" fmla="*/ 441698512 w 212"/>
                  <a:gd name="T69" fmla="*/ 1497282611 h 212"/>
                  <a:gd name="T70" fmla="*/ 568966740 w 212"/>
                  <a:gd name="T71" fmla="*/ 1377500221 h 212"/>
                  <a:gd name="T72" fmla="*/ 651315965 w 212"/>
                  <a:gd name="T73" fmla="*/ 1407447187 h 212"/>
                  <a:gd name="T74" fmla="*/ 681262879 w 212"/>
                  <a:gd name="T75" fmla="*/ 1572148657 h 212"/>
                  <a:gd name="T76" fmla="*/ 838475285 w 212"/>
                  <a:gd name="T77" fmla="*/ 1579634714 h 212"/>
                  <a:gd name="T78" fmla="*/ 890880332 w 212"/>
                  <a:gd name="T79" fmla="*/ 1414933244 h 212"/>
                  <a:gd name="T80" fmla="*/ 973232293 w 212"/>
                  <a:gd name="T81" fmla="*/ 1399961129 h 212"/>
                  <a:gd name="T82" fmla="*/ 1093014477 w 212"/>
                  <a:gd name="T83" fmla="*/ 1527229577 h 212"/>
                  <a:gd name="T84" fmla="*/ 1235254793 w 212"/>
                  <a:gd name="T85" fmla="*/ 1452366267 h 212"/>
                  <a:gd name="T86" fmla="*/ 1190335791 w 212"/>
                  <a:gd name="T87" fmla="*/ 1287664797 h 212"/>
                  <a:gd name="T88" fmla="*/ 1257712927 w 212"/>
                  <a:gd name="T89" fmla="*/ 1227773602 h 212"/>
                  <a:gd name="T90" fmla="*/ 1414928069 w 212"/>
                  <a:gd name="T91" fmla="*/ 1280178739 h 212"/>
                  <a:gd name="T92" fmla="*/ 1459847071 w 212"/>
                  <a:gd name="T93" fmla="*/ 1220287544 h 212"/>
                  <a:gd name="T94" fmla="*/ 1504766074 w 212"/>
                  <a:gd name="T95" fmla="*/ 1145421498 h 212"/>
                  <a:gd name="T96" fmla="*/ 1384983891 w 212"/>
                  <a:gd name="T97" fmla="*/ 1025639108 h 212"/>
                  <a:gd name="T98" fmla="*/ 1414928069 w 212"/>
                  <a:gd name="T99" fmla="*/ 943289741 h 212"/>
                  <a:gd name="T100" fmla="*/ 1579629255 w 212"/>
                  <a:gd name="T101" fmla="*/ 905856718 h 212"/>
                  <a:gd name="T102" fmla="*/ 1587115299 w 212"/>
                  <a:gd name="T103" fmla="*/ 748641306 h 212"/>
                  <a:gd name="T104" fmla="*/ 1422414113 w 212"/>
                  <a:gd name="T105" fmla="*/ 696236168 h 212"/>
                  <a:gd name="T106" fmla="*/ 1220282704 w 212"/>
                  <a:gd name="T107" fmla="*/ 1063072131 h 212"/>
                  <a:gd name="T108" fmla="*/ 524047737 w 212"/>
                  <a:gd name="T109" fmla="*/ 1220287544 h 212"/>
                  <a:gd name="T110" fmla="*/ 366832595 w 212"/>
                  <a:gd name="T111" fmla="*/ 524048640 h 212"/>
                  <a:gd name="T112" fmla="*/ 1070553607 w 212"/>
                  <a:gd name="T113" fmla="*/ 366833227 h 212"/>
                  <a:gd name="T114" fmla="*/ 1220282704 w 212"/>
                  <a:gd name="T115" fmla="*/ 1063072131 h 2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12" h="212">
                    <a:moveTo>
                      <a:pt x="190" y="93"/>
                    </a:moveTo>
                    <a:cubicBezTo>
                      <a:pt x="190" y="89"/>
                      <a:pt x="189" y="86"/>
                      <a:pt x="188" y="82"/>
                    </a:cubicBezTo>
                    <a:cubicBezTo>
                      <a:pt x="205" y="67"/>
                      <a:pt x="205" y="67"/>
                      <a:pt x="205" y="67"/>
                    </a:cubicBezTo>
                    <a:cubicBezTo>
                      <a:pt x="202" y="60"/>
                      <a:pt x="199" y="54"/>
                      <a:pt x="195" y="48"/>
                    </a:cubicBezTo>
                    <a:cubicBezTo>
                      <a:pt x="173" y="53"/>
                      <a:pt x="173" y="53"/>
                      <a:pt x="173" y="53"/>
                    </a:cubicBezTo>
                    <a:cubicBezTo>
                      <a:pt x="170" y="50"/>
                      <a:pt x="168" y="47"/>
                      <a:pt x="165" y="44"/>
                    </a:cubicBezTo>
                    <a:cubicBezTo>
                      <a:pt x="172" y="23"/>
                      <a:pt x="172" y="23"/>
                      <a:pt x="172" y="23"/>
                    </a:cubicBezTo>
                    <a:cubicBezTo>
                      <a:pt x="169" y="21"/>
                      <a:pt x="166" y="19"/>
                      <a:pt x="163" y="17"/>
                    </a:cubicBezTo>
                    <a:cubicBezTo>
                      <a:pt x="160" y="15"/>
                      <a:pt x="157" y="13"/>
                      <a:pt x="154" y="12"/>
                    </a:cubicBezTo>
                    <a:cubicBezTo>
                      <a:pt x="138" y="27"/>
                      <a:pt x="138" y="27"/>
                      <a:pt x="138" y="27"/>
                    </a:cubicBezTo>
                    <a:cubicBezTo>
                      <a:pt x="134" y="26"/>
                      <a:pt x="130" y="24"/>
                      <a:pt x="127" y="23"/>
                    </a:cubicBezTo>
                    <a:cubicBezTo>
                      <a:pt x="122" y="1"/>
                      <a:pt x="122" y="1"/>
                      <a:pt x="122" y="1"/>
                    </a:cubicBezTo>
                    <a:cubicBezTo>
                      <a:pt x="115" y="0"/>
                      <a:pt x="108" y="0"/>
                      <a:pt x="101" y="0"/>
                    </a:cubicBezTo>
                    <a:cubicBezTo>
                      <a:pt x="94" y="22"/>
                      <a:pt x="94" y="22"/>
                      <a:pt x="94" y="22"/>
                    </a:cubicBezTo>
                    <a:cubicBezTo>
                      <a:pt x="90" y="23"/>
                      <a:pt x="87" y="23"/>
                      <a:pt x="83" y="24"/>
                    </a:cubicBezTo>
                    <a:cubicBezTo>
                      <a:pt x="68" y="8"/>
                      <a:pt x="68" y="8"/>
                      <a:pt x="68" y="8"/>
                    </a:cubicBezTo>
                    <a:cubicBezTo>
                      <a:pt x="61" y="10"/>
                      <a:pt x="55" y="13"/>
                      <a:pt x="49" y="17"/>
                    </a:cubicBezTo>
                    <a:cubicBezTo>
                      <a:pt x="54" y="39"/>
                      <a:pt x="54" y="39"/>
                      <a:pt x="54" y="39"/>
                    </a:cubicBezTo>
                    <a:cubicBezTo>
                      <a:pt x="51" y="42"/>
                      <a:pt x="48" y="44"/>
                      <a:pt x="45" y="47"/>
                    </a:cubicBezTo>
                    <a:cubicBezTo>
                      <a:pt x="24" y="40"/>
                      <a:pt x="24" y="40"/>
                      <a:pt x="24" y="40"/>
                    </a:cubicBezTo>
                    <a:cubicBezTo>
                      <a:pt x="22" y="43"/>
                      <a:pt x="19" y="46"/>
                      <a:pt x="17" y="49"/>
                    </a:cubicBezTo>
                    <a:cubicBezTo>
                      <a:pt x="15" y="52"/>
                      <a:pt x="14" y="55"/>
                      <a:pt x="12" y="58"/>
                    </a:cubicBezTo>
                    <a:cubicBezTo>
                      <a:pt x="28" y="75"/>
                      <a:pt x="28" y="75"/>
                      <a:pt x="28" y="75"/>
                    </a:cubicBezTo>
                    <a:cubicBezTo>
                      <a:pt x="27" y="78"/>
                      <a:pt x="25" y="82"/>
                      <a:pt x="24" y="86"/>
                    </a:cubicBezTo>
                    <a:cubicBezTo>
                      <a:pt x="2" y="90"/>
                      <a:pt x="2" y="90"/>
                      <a:pt x="2" y="90"/>
                    </a:cubicBezTo>
                    <a:cubicBezTo>
                      <a:pt x="1" y="97"/>
                      <a:pt x="0" y="104"/>
                      <a:pt x="1" y="111"/>
                    </a:cubicBezTo>
                    <a:cubicBezTo>
                      <a:pt x="23" y="118"/>
                      <a:pt x="23" y="118"/>
                      <a:pt x="23" y="118"/>
                    </a:cubicBezTo>
                    <a:cubicBezTo>
                      <a:pt x="24" y="122"/>
                      <a:pt x="24" y="126"/>
                      <a:pt x="25" y="129"/>
                    </a:cubicBezTo>
                    <a:cubicBezTo>
                      <a:pt x="8" y="145"/>
                      <a:pt x="8" y="145"/>
                      <a:pt x="8" y="145"/>
                    </a:cubicBezTo>
                    <a:cubicBezTo>
                      <a:pt x="11" y="151"/>
                      <a:pt x="14" y="158"/>
                      <a:pt x="18" y="164"/>
                    </a:cubicBezTo>
                    <a:cubicBezTo>
                      <a:pt x="40" y="158"/>
                      <a:pt x="40" y="158"/>
                      <a:pt x="40" y="158"/>
                    </a:cubicBezTo>
                    <a:cubicBezTo>
                      <a:pt x="43" y="161"/>
                      <a:pt x="45" y="164"/>
                      <a:pt x="48" y="167"/>
                    </a:cubicBezTo>
                    <a:cubicBezTo>
                      <a:pt x="41" y="189"/>
                      <a:pt x="41" y="189"/>
                      <a:pt x="41" y="189"/>
                    </a:cubicBezTo>
                    <a:cubicBezTo>
                      <a:pt x="44" y="191"/>
                      <a:pt x="46" y="193"/>
                      <a:pt x="49" y="195"/>
                    </a:cubicBezTo>
                    <a:cubicBezTo>
                      <a:pt x="52" y="197"/>
                      <a:pt x="56" y="199"/>
                      <a:pt x="59" y="200"/>
                    </a:cubicBezTo>
                    <a:cubicBezTo>
                      <a:pt x="76" y="184"/>
                      <a:pt x="76" y="184"/>
                      <a:pt x="76" y="184"/>
                    </a:cubicBezTo>
                    <a:cubicBezTo>
                      <a:pt x="79" y="186"/>
                      <a:pt x="83" y="187"/>
                      <a:pt x="87" y="188"/>
                    </a:cubicBezTo>
                    <a:cubicBezTo>
                      <a:pt x="91" y="210"/>
                      <a:pt x="91" y="210"/>
                      <a:pt x="91" y="210"/>
                    </a:cubicBezTo>
                    <a:cubicBezTo>
                      <a:pt x="98" y="212"/>
                      <a:pt x="105" y="212"/>
                      <a:pt x="112" y="211"/>
                    </a:cubicBezTo>
                    <a:cubicBezTo>
                      <a:pt x="119" y="189"/>
                      <a:pt x="119" y="189"/>
                      <a:pt x="119" y="189"/>
                    </a:cubicBezTo>
                    <a:cubicBezTo>
                      <a:pt x="123" y="189"/>
                      <a:pt x="127" y="188"/>
                      <a:pt x="130" y="187"/>
                    </a:cubicBezTo>
                    <a:cubicBezTo>
                      <a:pt x="146" y="204"/>
                      <a:pt x="146" y="204"/>
                      <a:pt x="146" y="204"/>
                    </a:cubicBezTo>
                    <a:cubicBezTo>
                      <a:pt x="152" y="201"/>
                      <a:pt x="159" y="198"/>
                      <a:pt x="165" y="194"/>
                    </a:cubicBezTo>
                    <a:cubicBezTo>
                      <a:pt x="159" y="172"/>
                      <a:pt x="159" y="172"/>
                      <a:pt x="159" y="172"/>
                    </a:cubicBezTo>
                    <a:cubicBezTo>
                      <a:pt x="162" y="169"/>
                      <a:pt x="165" y="167"/>
                      <a:pt x="168" y="164"/>
                    </a:cubicBezTo>
                    <a:cubicBezTo>
                      <a:pt x="189" y="171"/>
                      <a:pt x="189" y="171"/>
                      <a:pt x="189" y="171"/>
                    </a:cubicBezTo>
                    <a:cubicBezTo>
                      <a:pt x="191" y="169"/>
                      <a:pt x="193" y="166"/>
                      <a:pt x="195" y="163"/>
                    </a:cubicBezTo>
                    <a:cubicBezTo>
                      <a:pt x="197" y="160"/>
                      <a:pt x="199" y="156"/>
                      <a:pt x="201" y="153"/>
                    </a:cubicBezTo>
                    <a:cubicBezTo>
                      <a:pt x="185" y="137"/>
                      <a:pt x="185" y="137"/>
                      <a:pt x="185" y="137"/>
                    </a:cubicBezTo>
                    <a:cubicBezTo>
                      <a:pt x="187" y="133"/>
                      <a:pt x="188" y="129"/>
                      <a:pt x="189" y="126"/>
                    </a:cubicBezTo>
                    <a:cubicBezTo>
                      <a:pt x="211" y="121"/>
                      <a:pt x="211" y="121"/>
                      <a:pt x="211" y="121"/>
                    </a:cubicBezTo>
                    <a:cubicBezTo>
                      <a:pt x="212" y="114"/>
                      <a:pt x="212" y="107"/>
                      <a:pt x="212" y="100"/>
                    </a:cubicBezTo>
                    <a:lnTo>
                      <a:pt x="190" y="93"/>
                    </a:lnTo>
                    <a:close/>
                    <a:moveTo>
                      <a:pt x="163" y="142"/>
                    </a:moveTo>
                    <a:cubicBezTo>
                      <a:pt x="143" y="174"/>
                      <a:pt x="101" y="183"/>
                      <a:pt x="70" y="163"/>
                    </a:cubicBezTo>
                    <a:cubicBezTo>
                      <a:pt x="38" y="143"/>
                      <a:pt x="29" y="101"/>
                      <a:pt x="49" y="70"/>
                    </a:cubicBezTo>
                    <a:cubicBezTo>
                      <a:pt x="70" y="38"/>
                      <a:pt x="111" y="29"/>
                      <a:pt x="143" y="49"/>
                    </a:cubicBezTo>
                    <a:cubicBezTo>
                      <a:pt x="174" y="69"/>
                      <a:pt x="183" y="111"/>
                      <a:pt x="163" y="142"/>
                    </a:cubicBezTo>
                    <a:close/>
                  </a:path>
                </a:pathLst>
              </a:custGeom>
              <a:solidFill>
                <a:srgbClr val="00AE9A"/>
              </a:solidFill>
              <a:ln>
                <a:noFill/>
              </a:ln>
              <a:extLst>
                <a:ext uri="{91240B29-F687-4F45-9708-019B960494DF}">
                  <a14:hiddenLine xmlns:a14="http://schemas.microsoft.com/office/drawing/2010/main" w="9525">
                    <a:solidFill>
                      <a:srgbClr val="000000"/>
                    </a:solidFill>
                    <a:round/>
                  </a14:hiddenLine>
                </a:ext>
              </a:extLst>
            </p:spPr>
            <p:txBody>
              <a:bodyPr/>
              <a:p>
                <a:pPr>
                  <a:defRPr/>
                </a:pPr>
                <a:endParaRPr lang="zh-CN" altLang="en-US" kern="0">
                  <a:solidFill>
                    <a:sysClr val="windowText" lastClr="000000"/>
                  </a:solidFill>
                </a:endParaRPr>
              </a:p>
            </p:txBody>
          </p:sp>
          <p:sp>
            <p:nvSpPr>
              <p:cNvPr id="42" name="Freeform 11"/>
              <p:cNvSpPr>
                <a:spLocks noEditPoints="1"/>
              </p:cNvSpPr>
              <p:nvPr/>
            </p:nvSpPr>
            <p:spPr bwMode="auto">
              <a:xfrm>
                <a:off x="5522826" y="3382655"/>
                <a:ext cx="480687" cy="480687"/>
              </a:xfrm>
              <a:custGeom>
                <a:avLst/>
                <a:gdLst>
                  <a:gd name="T0" fmla="*/ 1163653098 w 176"/>
                  <a:gd name="T1" fmla="*/ 656421797 h 176"/>
                  <a:gd name="T2" fmla="*/ 1312840863 w 176"/>
                  <a:gd name="T3" fmla="*/ 559448657 h 176"/>
                  <a:gd name="T4" fmla="*/ 1283002764 w 176"/>
                  <a:gd name="T5" fmla="*/ 432640149 h 176"/>
                  <a:gd name="T6" fmla="*/ 1096520789 w 176"/>
                  <a:gd name="T7" fmla="*/ 410263623 h 176"/>
                  <a:gd name="T8" fmla="*/ 1029385748 w 176"/>
                  <a:gd name="T9" fmla="*/ 320752057 h 176"/>
                  <a:gd name="T10" fmla="*/ 1074141531 w 176"/>
                  <a:gd name="T11" fmla="*/ 149187765 h 176"/>
                  <a:gd name="T12" fmla="*/ 1014468064 w 176"/>
                  <a:gd name="T13" fmla="*/ 104429251 h 176"/>
                  <a:gd name="T14" fmla="*/ 954794597 w 176"/>
                  <a:gd name="T15" fmla="*/ 74593883 h 176"/>
                  <a:gd name="T16" fmla="*/ 813065673 w 176"/>
                  <a:gd name="T17" fmla="*/ 179023133 h 176"/>
                  <a:gd name="T18" fmla="*/ 701177581 w 176"/>
                  <a:gd name="T19" fmla="*/ 156646607 h 176"/>
                  <a:gd name="T20" fmla="*/ 604204441 w 176"/>
                  <a:gd name="T21" fmla="*/ 0 h 176"/>
                  <a:gd name="T22" fmla="*/ 477395933 w 176"/>
                  <a:gd name="T23" fmla="*/ 29838099 h 176"/>
                  <a:gd name="T24" fmla="*/ 455019407 w 176"/>
                  <a:gd name="T25" fmla="*/ 201402391 h 176"/>
                  <a:gd name="T26" fmla="*/ 335669741 w 176"/>
                  <a:gd name="T27" fmla="*/ 275996273 h 176"/>
                  <a:gd name="T28" fmla="*/ 156646607 w 176"/>
                  <a:gd name="T29" fmla="*/ 231237759 h 176"/>
                  <a:gd name="T30" fmla="*/ 104429251 w 176"/>
                  <a:gd name="T31" fmla="*/ 305831641 h 176"/>
                  <a:gd name="T32" fmla="*/ 89511567 w 176"/>
                  <a:gd name="T33" fmla="*/ 328210899 h 176"/>
                  <a:gd name="T34" fmla="*/ 193943549 w 176"/>
                  <a:gd name="T35" fmla="*/ 462478249 h 176"/>
                  <a:gd name="T36" fmla="*/ 156646607 w 176"/>
                  <a:gd name="T37" fmla="*/ 634042540 h 176"/>
                  <a:gd name="T38" fmla="*/ 0 w 176"/>
                  <a:gd name="T39" fmla="*/ 731012949 h 176"/>
                  <a:gd name="T40" fmla="*/ 22379257 w 176"/>
                  <a:gd name="T41" fmla="*/ 827986089 h 176"/>
                  <a:gd name="T42" fmla="*/ 193943549 w 176"/>
                  <a:gd name="T43" fmla="*/ 850362615 h 176"/>
                  <a:gd name="T44" fmla="*/ 305831641 w 176"/>
                  <a:gd name="T45" fmla="*/ 1021926906 h 176"/>
                  <a:gd name="T46" fmla="*/ 268534700 w 176"/>
                  <a:gd name="T47" fmla="*/ 1193491197 h 176"/>
                  <a:gd name="T48" fmla="*/ 305831641 w 176"/>
                  <a:gd name="T49" fmla="*/ 1223329297 h 176"/>
                  <a:gd name="T50" fmla="*/ 343128583 w 176"/>
                  <a:gd name="T51" fmla="*/ 1245705823 h 176"/>
                  <a:gd name="T52" fmla="*/ 484854775 w 176"/>
                  <a:gd name="T53" fmla="*/ 1133817730 h 176"/>
                  <a:gd name="T54" fmla="*/ 686257165 w 176"/>
                  <a:gd name="T55" fmla="*/ 1163653098 h 176"/>
                  <a:gd name="T56" fmla="*/ 775768732 w 176"/>
                  <a:gd name="T57" fmla="*/ 1312840863 h 176"/>
                  <a:gd name="T58" fmla="*/ 872741872 w 176"/>
                  <a:gd name="T59" fmla="*/ 1290461606 h 176"/>
                  <a:gd name="T60" fmla="*/ 895118398 w 176"/>
                  <a:gd name="T61" fmla="*/ 1111438473 h 176"/>
                  <a:gd name="T62" fmla="*/ 1036844590 w 176"/>
                  <a:gd name="T63" fmla="*/ 999550380 h 176"/>
                  <a:gd name="T64" fmla="*/ 1208411613 w 176"/>
                  <a:gd name="T65" fmla="*/ 1036844590 h 176"/>
                  <a:gd name="T66" fmla="*/ 1215870455 w 176"/>
                  <a:gd name="T67" fmla="*/ 1021926906 h 176"/>
                  <a:gd name="T68" fmla="*/ 1260626238 w 176"/>
                  <a:gd name="T69" fmla="*/ 939874181 h 176"/>
                  <a:gd name="T70" fmla="*/ 1148735414 w 176"/>
                  <a:gd name="T71" fmla="*/ 790689147 h 176"/>
                  <a:gd name="T72" fmla="*/ 1163653098 w 176"/>
                  <a:gd name="T73" fmla="*/ 656421797 h 176"/>
                  <a:gd name="T74" fmla="*/ 977171123 w 176"/>
                  <a:gd name="T75" fmla="*/ 865280299 h 176"/>
                  <a:gd name="T76" fmla="*/ 455019407 w 176"/>
                  <a:gd name="T77" fmla="*/ 977171123 h 176"/>
                  <a:gd name="T78" fmla="*/ 343128583 w 176"/>
                  <a:gd name="T79" fmla="*/ 455019407 h 176"/>
                  <a:gd name="T80" fmla="*/ 865280299 w 176"/>
                  <a:gd name="T81" fmla="*/ 343128583 h 176"/>
                  <a:gd name="T82" fmla="*/ 977171123 w 176"/>
                  <a:gd name="T83" fmla="*/ 865280299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76" h="176">
                    <a:moveTo>
                      <a:pt x="156" y="88"/>
                    </a:moveTo>
                    <a:cubicBezTo>
                      <a:pt x="176" y="75"/>
                      <a:pt x="176" y="75"/>
                      <a:pt x="176" y="75"/>
                    </a:cubicBezTo>
                    <a:cubicBezTo>
                      <a:pt x="175" y="69"/>
                      <a:pt x="174" y="64"/>
                      <a:pt x="172" y="58"/>
                    </a:cubicBezTo>
                    <a:cubicBezTo>
                      <a:pt x="147" y="55"/>
                      <a:pt x="147" y="55"/>
                      <a:pt x="147" y="55"/>
                    </a:cubicBezTo>
                    <a:cubicBezTo>
                      <a:pt x="145" y="51"/>
                      <a:pt x="142" y="47"/>
                      <a:pt x="138" y="43"/>
                    </a:cubicBezTo>
                    <a:cubicBezTo>
                      <a:pt x="144" y="20"/>
                      <a:pt x="144" y="20"/>
                      <a:pt x="144" y="20"/>
                    </a:cubicBezTo>
                    <a:cubicBezTo>
                      <a:pt x="141" y="18"/>
                      <a:pt x="139" y="16"/>
                      <a:pt x="136" y="14"/>
                    </a:cubicBezTo>
                    <a:cubicBezTo>
                      <a:pt x="134" y="12"/>
                      <a:pt x="131" y="11"/>
                      <a:pt x="128" y="10"/>
                    </a:cubicBezTo>
                    <a:cubicBezTo>
                      <a:pt x="109" y="24"/>
                      <a:pt x="109" y="24"/>
                      <a:pt x="109" y="24"/>
                    </a:cubicBezTo>
                    <a:cubicBezTo>
                      <a:pt x="104" y="23"/>
                      <a:pt x="99" y="22"/>
                      <a:pt x="94" y="21"/>
                    </a:cubicBezTo>
                    <a:cubicBezTo>
                      <a:pt x="81" y="0"/>
                      <a:pt x="81" y="0"/>
                      <a:pt x="81" y="0"/>
                    </a:cubicBezTo>
                    <a:cubicBezTo>
                      <a:pt x="76" y="1"/>
                      <a:pt x="70" y="2"/>
                      <a:pt x="64" y="4"/>
                    </a:cubicBezTo>
                    <a:cubicBezTo>
                      <a:pt x="61" y="27"/>
                      <a:pt x="61" y="27"/>
                      <a:pt x="61" y="27"/>
                    </a:cubicBezTo>
                    <a:cubicBezTo>
                      <a:pt x="55" y="29"/>
                      <a:pt x="50" y="33"/>
                      <a:pt x="45" y="37"/>
                    </a:cubicBezTo>
                    <a:cubicBezTo>
                      <a:pt x="21" y="31"/>
                      <a:pt x="21" y="31"/>
                      <a:pt x="21" y="31"/>
                    </a:cubicBezTo>
                    <a:cubicBezTo>
                      <a:pt x="18" y="34"/>
                      <a:pt x="16" y="38"/>
                      <a:pt x="14" y="41"/>
                    </a:cubicBezTo>
                    <a:cubicBezTo>
                      <a:pt x="13" y="42"/>
                      <a:pt x="13" y="43"/>
                      <a:pt x="12" y="44"/>
                    </a:cubicBezTo>
                    <a:cubicBezTo>
                      <a:pt x="26" y="62"/>
                      <a:pt x="26" y="62"/>
                      <a:pt x="26" y="62"/>
                    </a:cubicBezTo>
                    <a:cubicBezTo>
                      <a:pt x="23" y="70"/>
                      <a:pt x="22" y="77"/>
                      <a:pt x="21" y="85"/>
                    </a:cubicBezTo>
                    <a:cubicBezTo>
                      <a:pt x="0" y="98"/>
                      <a:pt x="0" y="98"/>
                      <a:pt x="0" y="98"/>
                    </a:cubicBezTo>
                    <a:cubicBezTo>
                      <a:pt x="1" y="103"/>
                      <a:pt x="1" y="107"/>
                      <a:pt x="3" y="111"/>
                    </a:cubicBezTo>
                    <a:cubicBezTo>
                      <a:pt x="26" y="114"/>
                      <a:pt x="26" y="114"/>
                      <a:pt x="26" y="114"/>
                    </a:cubicBezTo>
                    <a:cubicBezTo>
                      <a:pt x="29" y="122"/>
                      <a:pt x="34" y="130"/>
                      <a:pt x="41" y="137"/>
                    </a:cubicBezTo>
                    <a:cubicBezTo>
                      <a:pt x="36" y="160"/>
                      <a:pt x="36" y="160"/>
                      <a:pt x="36" y="160"/>
                    </a:cubicBezTo>
                    <a:cubicBezTo>
                      <a:pt x="37" y="161"/>
                      <a:pt x="39" y="163"/>
                      <a:pt x="41" y="164"/>
                    </a:cubicBezTo>
                    <a:cubicBezTo>
                      <a:pt x="42" y="165"/>
                      <a:pt x="44" y="166"/>
                      <a:pt x="46" y="167"/>
                    </a:cubicBezTo>
                    <a:cubicBezTo>
                      <a:pt x="65" y="152"/>
                      <a:pt x="65" y="152"/>
                      <a:pt x="65" y="152"/>
                    </a:cubicBezTo>
                    <a:cubicBezTo>
                      <a:pt x="74" y="155"/>
                      <a:pt x="83" y="157"/>
                      <a:pt x="92" y="156"/>
                    </a:cubicBezTo>
                    <a:cubicBezTo>
                      <a:pt x="104" y="176"/>
                      <a:pt x="104" y="176"/>
                      <a:pt x="104" y="176"/>
                    </a:cubicBezTo>
                    <a:cubicBezTo>
                      <a:pt x="109" y="175"/>
                      <a:pt x="113" y="174"/>
                      <a:pt x="117" y="173"/>
                    </a:cubicBezTo>
                    <a:cubicBezTo>
                      <a:pt x="120" y="149"/>
                      <a:pt x="120" y="149"/>
                      <a:pt x="120" y="149"/>
                    </a:cubicBezTo>
                    <a:cubicBezTo>
                      <a:pt x="127" y="145"/>
                      <a:pt x="133" y="140"/>
                      <a:pt x="139" y="134"/>
                    </a:cubicBezTo>
                    <a:cubicBezTo>
                      <a:pt x="162" y="139"/>
                      <a:pt x="162" y="139"/>
                      <a:pt x="162" y="139"/>
                    </a:cubicBezTo>
                    <a:cubicBezTo>
                      <a:pt x="162" y="138"/>
                      <a:pt x="163" y="138"/>
                      <a:pt x="163" y="137"/>
                    </a:cubicBezTo>
                    <a:cubicBezTo>
                      <a:pt x="165" y="133"/>
                      <a:pt x="167" y="130"/>
                      <a:pt x="169" y="126"/>
                    </a:cubicBezTo>
                    <a:cubicBezTo>
                      <a:pt x="154" y="106"/>
                      <a:pt x="154" y="106"/>
                      <a:pt x="154" y="106"/>
                    </a:cubicBezTo>
                    <a:cubicBezTo>
                      <a:pt x="156" y="100"/>
                      <a:pt x="156" y="94"/>
                      <a:pt x="156" y="88"/>
                    </a:cubicBezTo>
                    <a:close/>
                    <a:moveTo>
                      <a:pt x="131" y="116"/>
                    </a:moveTo>
                    <a:cubicBezTo>
                      <a:pt x="116" y="140"/>
                      <a:pt x="85" y="146"/>
                      <a:pt x="61" y="131"/>
                    </a:cubicBezTo>
                    <a:cubicBezTo>
                      <a:pt x="38" y="116"/>
                      <a:pt x="31" y="85"/>
                      <a:pt x="46" y="61"/>
                    </a:cubicBezTo>
                    <a:cubicBezTo>
                      <a:pt x="61" y="38"/>
                      <a:pt x="92" y="31"/>
                      <a:pt x="116" y="46"/>
                    </a:cubicBezTo>
                    <a:cubicBezTo>
                      <a:pt x="140" y="61"/>
                      <a:pt x="146" y="92"/>
                      <a:pt x="131" y="116"/>
                    </a:cubicBezTo>
                    <a:close/>
                  </a:path>
                </a:pathLst>
              </a:custGeom>
              <a:solidFill>
                <a:srgbClr val="00AE9A"/>
              </a:solidFill>
              <a:ln>
                <a:noFill/>
              </a:ln>
              <a:extLst>
                <a:ext uri="{91240B29-F687-4F45-9708-019B960494DF}">
                  <a14:hiddenLine xmlns:a14="http://schemas.microsoft.com/office/drawing/2010/main" w="9525">
                    <a:solidFill>
                      <a:srgbClr val="000000"/>
                    </a:solidFill>
                    <a:round/>
                  </a14:hiddenLine>
                </a:ext>
              </a:extLst>
            </p:spPr>
            <p:txBody>
              <a:bodyPr/>
              <a:p>
                <a:pPr>
                  <a:defRPr/>
                </a:pPr>
                <a:endParaRPr lang="zh-CN" altLang="en-US" kern="0">
                  <a:solidFill>
                    <a:sysClr val="windowText" lastClr="000000"/>
                  </a:solidFill>
                </a:endParaRPr>
              </a:p>
            </p:txBody>
          </p:sp>
          <p:sp>
            <p:nvSpPr>
              <p:cNvPr id="43" name="Freeform 12"/>
              <p:cNvSpPr>
                <a:spLocks noEditPoints="1"/>
              </p:cNvSpPr>
              <p:nvPr/>
            </p:nvSpPr>
            <p:spPr bwMode="auto">
              <a:xfrm>
                <a:off x="5500872" y="3059116"/>
                <a:ext cx="358204" cy="367448"/>
              </a:xfrm>
              <a:custGeom>
                <a:avLst/>
                <a:gdLst>
                  <a:gd name="T0" fmla="*/ 104674865 w 131"/>
                  <a:gd name="T1" fmla="*/ 594031793 h 134"/>
                  <a:gd name="T2" fmla="*/ 14954333 w 131"/>
                  <a:gd name="T3" fmla="*/ 706821876 h 134"/>
                  <a:gd name="T4" fmla="*/ 52338800 w 131"/>
                  <a:gd name="T5" fmla="*/ 782017093 h 134"/>
                  <a:gd name="T6" fmla="*/ 201873931 w 131"/>
                  <a:gd name="T7" fmla="*/ 766976404 h 134"/>
                  <a:gd name="T8" fmla="*/ 254212730 w 131"/>
                  <a:gd name="T9" fmla="*/ 812092986 h 134"/>
                  <a:gd name="T10" fmla="*/ 314027330 w 131"/>
                  <a:gd name="T11" fmla="*/ 849690594 h 134"/>
                  <a:gd name="T12" fmla="*/ 343935996 w 131"/>
                  <a:gd name="T13" fmla="*/ 992559312 h 134"/>
                  <a:gd name="T14" fmla="*/ 433656528 w 131"/>
                  <a:gd name="T15" fmla="*/ 1007597259 h 134"/>
                  <a:gd name="T16" fmla="*/ 508425461 w 131"/>
                  <a:gd name="T17" fmla="*/ 879766487 h 134"/>
                  <a:gd name="T18" fmla="*/ 650484792 w 131"/>
                  <a:gd name="T19" fmla="*/ 842171621 h 134"/>
                  <a:gd name="T20" fmla="*/ 777592524 w 131"/>
                  <a:gd name="T21" fmla="*/ 909845122 h 134"/>
                  <a:gd name="T22" fmla="*/ 844882923 w 131"/>
                  <a:gd name="T23" fmla="*/ 849690594 h 134"/>
                  <a:gd name="T24" fmla="*/ 800022657 w 131"/>
                  <a:gd name="T25" fmla="*/ 706821876 h 134"/>
                  <a:gd name="T26" fmla="*/ 844882923 w 131"/>
                  <a:gd name="T27" fmla="*/ 571472131 h 134"/>
                  <a:gd name="T28" fmla="*/ 979466455 w 131"/>
                  <a:gd name="T29" fmla="*/ 511317603 h 134"/>
                  <a:gd name="T30" fmla="*/ 971990656 w 131"/>
                  <a:gd name="T31" fmla="*/ 413565466 h 134"/>
                  <a:gd name="T32" fmla="*/ 829928590 w 131"/>
                  <a:gd name="T33" fmla="*/ 360929911 h 134"/>
                  <a:gd name="T34" fmla="*/ 777592524 w 131"/>
                  <a:gd name="T35" fmla="*/ 270696748 h 134"/>
                  <a:gd name="T36" fmla="*/ 814976991 w 131"/>
                  <a:gd name="T37" fmla="*/ 127830772 h 134"/>
                  <a:gd name="T38" fmla="*/ 770113991 w 131"/>
                  <a:gd name="T39" fmla="*/ 90233163 h 134"/>
                  <a:gd name="T40" fmla="*/ 725253725 w 131"/>
                  <a:gd name="T41" fmla="*/ 60154528 h 134"/>
                  <a:gd name="T42" fmla="*/ 598148727 w 131"/>
                  <a:gd name="T43" fmla="*/ 142868718 h 134"/>
                  <a:gd name="T44" fmla="*/ 493471127 w 131"/>
                  <a:gd name="T45" fmla="*/ 120309056 h 134"/>
                  <a:gd name="T46" fmla="*/ 403750596 w 131"/>
                  <a:gd name="T47" fmla="*/ 0 h 134"/>
                  <a:gd name="T48" fmla="*/ 306551530 w 131"/>
                  <a:gd name="T49" fmla="*/ 22556920 h 134"/>
                  <a:gd name="T50" fmla="*/ 291597197 w 131"/>
                  <a:gd name="T51" fmla="*/ 172944611 h 134"/>
                  <a:gd name="T52" fmla="*/ 186922332 w 131"/>
                  <a:gd name="T53" fmla="*/ 255658801 h 134"/>
                  <a:gd name="T54" fmla="*/ 29908667 w 131"/>
                  <a:gd name="T55" fmla="*/ 255658801 h 134"/>
                  <a:gd name="T56" fmla="*/ 0 w 131"/>
                  <a:gd name="T57" fmla="*/ 338372991 h 134"/>
                  <a:gd name="T58" fmla="*/ 104674865 w 131"/>
                  <a:gd name="T59" fmla="*/ 443644101 h 134"/>
                  <a:gd name="T60" fmla="*/ 104674865 w 131"/>
                  <a:gd name="T61" fmla="*/ 594031793 h 134"/>
                  <a:gd name="T62" fmla="*/ 239258397 w 131"/>
                  <a:gd name="T63" fmla="*/ 338372991 h 134"/>
                  <a:gd name="T64" fmla="*/ 643008993 w 131"/>
                  <a:gd name="T65" fmla="*/ 270696748 h 134"/>
                  <a:gd name="T66" fmla="*/ 702823592 w 131"/>
                  <a:gd name="T67" fmla="*/ 669224268 h 134"/>
                  <a:gd name="T68" fmla="*/ 306551530 w 131"/>
                  <a:gd name="T69" fmla="*/ 736900511 h 134"/>
                  <a:gd name="T70" fmla="*/ 239258397 w 131"/>
                  <a:gd name="T71" fmla="*/ 338372991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1" h="134">
                    <a:moveTo>
                      <a:pt x="14" y="79"/>
                    </a:moveTo>
                    <a:cubicBezTo>
                      <a:pt x="2" y="94"/>
                      <a:pt x="2" y="94"/>
                      <a:pt x="2" y="94"/>
                    </a:cubicBezTo>
                    <a:cubicBezTo>
                      <a:pt x="3" y="97"/>
                      <a:pt x="5" y="101"/>
                      <a:pt x="7" y="104"/>
                    </a:cubicBezTo>
                    <a:cubicBezTo>
                      <a:pt x="27" y="102"/>
                      <a:pt x="27" y="102"/>
                      <a:pt x="27" y="102"/>
                    </a:cubicBezTo>
                    <a:cubicBezTo>
                      <a:pt x="29" y="104"/>
                      <a:pt x="31" y="106"/>
                      <a:pt x="34" y="108"/>
                    </a:cubicBezTo>
                    <a:cubicBezTo>
                      <a:pt x="37" y="110"/>
                      <a:pt x="39" y="111"/>
                      <a:pt x="42" y="113"/>
                    </a:cubicBezTo>
                    <a:cubicBezTo>
                      <a:pt x="46" y="132"/>
                      <a:pt x="46" y="132"/>
                      <a:pt x="46" y="132"/>
                    </a:cubicBezTo>
                    <a:cubicBezTo>
                      <a:pt x="50" y="133"/>
                      <a:pt x="54" y="134"/>
                      <a:pt x="58" y="134"/>
                    </a:cubicBezTo>
                    <a:cubicBezTo>
                      <a:pt x="68" y="117"/>
                      <a:pt x="68" y="117"/>
                      <a:pt x="68" y="117"/>
                    </a:cubicBezTo>
                    <a:cubicBezTo>
                      <a:pt x="75" y="117"/>
                      <a:pt x="81" y="115"/>
                      <a:pt x="87" y="112"/>
                    </a:cubicBezTo>
                    <a:cubicBezTo>
                      <a:pt x="104" y="121"/>
                      <a:pt x="104" y="121"/>
                      <a:pt x="104" y="121"/>
                    </a:cubicBezTo>
                    <a:cubicBezTo>
                      <a:pt x="108" y="118"/>
                      <a:pt x="111" y="116"/>
                      <a:pt x="113" y="113"/>
                    </a:cubicBezTo>
                    <a:cubicBezTo>
                      <a:pt x="107" y="94"/>
                      <a:pt x="107" y="94"/>
                      <a:pt x="107" y="94"/>
                    </a:cubicBezTo>
                    <a:cubicBezTo>
                      <a:pt x="110" y="88"/>
                      <a:pt x="112" y="82"/>
                      <a:pt x="113" y="76"/>
                    </a:cubicBezTo>
                    <a:cubicBezTo>
                      <a:pt x="131" y="68"/>
                      <a:pt x="131" y="68"/>
                      <a:pt x="131" y="68"/>
                    </a:cubicBezTo>
                    <a:cubicBezTo>
                      <a:pt x="131" y="64"/>
                      <a:pt x="131" y="59"/>
                      <a:pt x="130" y="55"/>
                    </a:cubicBezTo>
                    <a:cubicBezTo>
                      <a:pt x="111" y="48"/>
                      <a:pt x="111" y="48"/>
                      <a:pt x="111" y="48"/>
                    </a:cubicBezTo>
                    <a:cubicBezTo>
                      <a:pt x="109" y="44"/>
                      <a:pt x="107" y="40"/>
                      <a:pt x="104" y="36"/>
                    </a:cubicBezTo>
                    <a:cubicBezTo>
                      <a:pt x="109" y="17"/>
                      <a:pt x="109" y="17"/>
                      <a:pt x="109" y="17"/>
                    </a:cubicBezTo>
                    <a:cubicBezTo>
                      <a:pt x="107" y="15"/>
                      <a:pt x="105" y="13"/>
                      <a:pt x="103" y="12"/>
                    </a:cubicBezTo>
                    <a:cubicBezTo>
                      <a:pt x="101" y="11"/>
                      <a:pt x="99" y="9"/>
                      <a:pt x="97" y="8"/>
                    </a:cubicBezTo>
                    <a:cubicBezTo>
                      <a:pt x="80" y="19"/>
                      <a:pt x="80" y="19"/>
                      <a:pt x="80" y="19"/>
                    </a:cubicBezTo>
                    <a:cubicBezTo>
                      <a:pt x="76" y="17"/>
                      <a:pt x="71" y="16"/>
                      <a:pt x="66" y="16"/>
                    </a:cubicBezTo>
                    <a:cubicBezTo>
                      <a:pt x="54" y="0"/>
                      <a:pt x="54" y="0"/>
                      <a:pt x="54" y="0"/>
                    </a:cubicBezTo>
                    <a:cubicBezTo>
                      <a:pt x="50" y="1"/>
                      <a:pt x="45" y="2"/>
                      <a:pt x="41" y="3"/>
                    </a:cubicBezTo>
                    <a:cubicBezTo>
                      <a:pt x="39" y="23"/>
                      <a:pt x="39" y="23"/>
                      <a:pt x="39" y="23"/>
                    </a:cubicBezTo>
                    <a:cubicBezTo>
                      <a:pt x="33" y="26"/>
                      <a:pt x="29" y="30"/>
                      <a:pt x="25" y="34"/>
                    </a:cubicBezTo>
                    <a:cubicBezTo>
                      <a:pt x="4" y="34"/>
                      <a:pt x="4" y="34"/>
                      <a:pt x="4" y="34"/>
                    </a:cubicBezTo>
                    <a:cubicBezTo>
                      <a:pt x="2" y="38"/>
                      <a:pt x="1" y="41"/>
                      <a:pt x="0" y="45"/>
                    </a:cubicBezTo>
                    <a:cubicBezTo>
                      <a:pt x="14" y="59"/>
                      <a:pt x="14" y="59"/>
                      <a:pt x="14" y="59"/>
                    </a:cubicBezTo>
                    <a:cubicBezTo>
                      <a:pt x="13" y="65"/>
                      <a:pt x="13" y="72"/>
                      <a:pt x="14" y="79"/>
                    </a:cubicBezTo>
                    <a:close/>
                    <a:moveTo>
                      <a:pt x="32" y="45"/>
                    </a:moveTo>
                    <a:cubicBezTo>
                      <a:pt x="45" y="28"/>
                      <a:pt x="69" y="24"/>
                      <a:pt x="86" y="36"/>
                    </a:cubicBezTo>
                    <a:cubicBezTo>
                      <a:pt x="103" y="49"/>
                      <a:pt x="106" y="72"/>
                      <a:pt x="94" y="89"/>
                    </a:cubicBezTo>
                    <a:cubicBezTo>
                      <a:pt x="82" y="106"/>
                      <a:pt x="58" y="110"/>
                      <a:pt x="41" y="98"/>
                    </a:cubicBezTo>
                    <a:cubicBezTo>
                      <a:pt x="24" y="86"/>
                      <a:pt x="20" y="62"/>
                      <a:pt x="32" y="45"/>
                    </a:cubicBezTo>
                    <a:close/>
                  </a:path>
                </a:pathLst>
              </a:custGeom>
              <a:solidFill>
                <a:srgbClr val="00AE9A"/>
              </a:solidFill>
              <a:ln>
                <a:noFill/>
              </a:ln>
              <a:extLst>
                <a:ext uri="{91240B29-F687-4F45-9708-019B960494DF}">
                  <a14:hiddenLine xmlns:a14="http://schemas.microsoft.com/office/drawing/2010/main" w="9525">
                    <a:solidFill>
                      <a:srgbClr val="000000"/>
                    </a:solidFill>
                    <a:round/>
                  </a14:hiddenLine>
                </a:ext>
              </a:extLst>
            </p:spPr>
            <p:txBody>
              <a:bodyPr/>
              <a:p>
                <a:pPr>
                  <a:defRPr/>
                </a:pPr>
                <a:endParaRPr lang="zh-CN" altLang="en-US" kern="0">
                  <a:solidFill>
                    <a:sysClr val="windowText" lastClr="000000"/>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4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7650" y="-156276"/>
            <a:ext cx="2480409" cy="1653605"/>
          </a:xfrm>
          <a:prstGeom prst="rect">
            <a:avLst/>
          </a:prstGeom>
        </p:spPr>
      </p:pic>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6970" y="4796790"/>
            <a:ext cx="2061210" cy="2061210"/>
          </a:xfrm>
          <a:prstGeom prst="rect">
            <a:avLst/>
          </a:prstGeom>
        </p:spPr>
      </p:pic>
      <p:sp>
        <p:nvSpPr>
          <p:cNvPr id="2" name="文本框 1"/>
          <p:cNvSpPr txBox="1"/>
          <p:nvPr/>
        </p:nvSpPr>
        <p:spPr>
          <a:xfrm>
            <a:off x="2491740" y="571500"/>
            <a:ext cx="3733165" cy="521970"/>
          </a:xfrm>
          <a:prstGeom prst="rect">
            <a:avLst/>
          </a:prstGeom>
          <a:noFill/>
        </p:spPr>
        <p:txBody>
          <a:bodyPr wrap="square" rtlCol="0">
            <a:spAutoFit/>
            <a:scene3d>
              <a:camera prst="orthographicFront"/>
              <a:lightRig rig="threePt" dir="t"/>
            </a:scene3d>
          </a:bodyPr>
          <a:p>
            <a:r>
              <a:rPr lang="zh-CN" altLang="en-US" sz="2800">
                <a:solidFill>
                  <a:schemeClr val="accent1"/>
                </a:solidFill>
                <a:effectLst>
                  <a:outerShdw blurRad="38100" dist="25400" dir="5400000" algn="ctr" rotWithShape="0">
                    <a:srgbClr val="6E747A">
                      <a:alpha val="43000"/>
                    </a:srgbClr>
                  </a:outerShdw>
                </a:effectLst>
              </a:rPr>
              <a:t>用例图</a:t>
            </a:r>
            <a:endParaRPr lang="zh-CN" altLang="en-US" sz="2800">
              <a:solidFill>
                <a:schemeClr val="accent1"/>
              </a:solidFill>
              <a:effectLst>
                <a:outerShdw blurRad="38100" dist="25400" dir="5400000" algn="ctr" rotWithShape="0">
                  <a:srgbClr val="6E747A">
                    <a:alpha val="43000"/>
                  </a:srgbClr>
                </a:outerShdw>
              </a:effectLst>
            </a:endParaRPr>
          </a:p>
        </p:txBody>
      </p:sp>
      <p:pic>
        <p:nvPicPr>
          <p:cNvPr id="4" name="图片 3" descr="12"/>
          <p:cNvPicPr>
            <a:picLocks noChangeAspect="1"/>
          </p:cNvPicPr>
          <p:nvPr/>
        </p:nvPicPr>
        <p:blipFill>
          <a:blip r:embed="rId3"/>
          <a:stretch>
            <a:fillRect/>
          </a:stretch>
        </p:blipFill>
        <p:spPr>
          <a:xfrm>
            <a:off x="667385" y="1353185"/>
            <a:ext cx="8752840" cy="5137785"/>
          </a:xfrm>
          <a:prstGeom prst="rect">
            <a:avLst/>
          </a:prstGeom>
        </p:spPr>
      </p:pic>
      <p:sp>
        <p:nvSpPr>
          <p:cNvPr id="5" name="文本框 4"/>
          <p:cNvSpPr txBox="1"/>
          <p:nvPr/>
        </p:nvSpPr>
        <p:spPr>
          <a:xfrm>
            <a:off x="4681855" y="842645"/>
            <a:ext cx="4024630" cy="368300"/>
          </a:xfrm>
          <a:prstGeom prst="rect">
            <a:avLst/>
          </a:prstGeom>
          <a:noFill/>
        </p:spPr>
        <p:txBody>
          <a:bodyPr wrap="square" rtlCol="0">
            <a:spAutoFit/>
          </a:bodyPr>
          <a:p>
            <a:r>
              <a:rPr lang="zh-CN" altLang="en-US"/>
              <a:t>用户个人中心模块用例图</a:t>
            </a: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2604.1023622047242,&quot;width&quot;:3906.1559055118109}"/>
</p:tagLst>
</file>

<file path=ppt/tags/tag2.xml><?xml version="1.0" encoding="utf-8"?>
<p:tagLst xmlns:p="http://schemas.openxmlformats.org/presentationml/2006/main">
  <p:tag name="KSO_WM_UNIT_PLACING_PICTURE_USER_VIEWPORT" val="{&quot;height&quot;:3246,&quot;width&quot;:3246}"/>
</p:tagLst>
</file>

<file path=ppt/tags/tag3.xml><?xml version="1.0" encoding="utf-8"?>
<p:tagLst xmlns:p="http://schemas.openxmlformats.org/presentationml/2006/main">
  <p:tag name="KSO_WM_UNIT_PLACING_PICTURE_USER_VIEWPORT" val="{&quot;height&quot;:8893,&quot;width&quot;:15840}"/>
</p:tagLst>
</file>

<file path=ppt/tags/tag4.xml><?xml version="1.0" encoding="utf-8"?>
<p:tagLst xmlns:p="http://schemas.openxmlformats.org/presentationml/2006/main">
  <p:tag name="KSO_WM_UNIT_PLACING_PICTURE_USER_VIEWPORT" val="{&quot;height&quot;:2604.1023622047242,&quot;width&quot;:3906.1559055118109}"/>
</p:tagLst>
</file>

<file path=ppt/tags/tag5.xml><?xml version="1.0" encoding="utf-8"?>
<p:tagLst xmlns:p="http://schemas.openxmlformats.org/presentationml/2006/main">
  <p:tag name="KSO_WM_UNIT_PLACING_PICTURE_USER_VIEWPORT" val="{&quot;height&quot;:3246,&quot;width&quot;:324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1522</Words>
  <Application>WPS 演示</Application>
  <PresentationFormat>宽屏</PresentationFormat>
  <Paragraphs>92</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Arial</vt:lpstr>
      <vt:lpstr>宋体</vt:lpstr>
      <vt:lpstr>Wingdings</vt:lpstr>
      <vt:lpstr>微软雅黑</vt:lpstr>
      <vt:lpstr>Arial</vt:lpstr>
      <vt:lpstr>Century Gothic</vt:lpstr>
      <vt:lpstr>幼圆</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牟菁菁</cp:lastModifiedBy>
  <cp:revision>59</cp:revision>
  <dcterms:created xsi:type="dcterms:W3CDTF">2019-06-26T05:42:00Z</dcterms:created>
  <dcterms:modified xsi:type="dcterms:W3CDTF">2020-07-01T05:48:26Z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